
<file path=[Content_Types].xml><?xml version="1.0" encoding="utf-8"?>
<Types xmlns="http://schemas.openxmlformats.org/package/2006/content-types">
  <Default Extension="png" ContentType="image/png"/>
  <Default Extension="jpeg" ContentType="image/jpeg"/>
  <Default Extension="MOV" ContentType="video/quicktime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1">
  <dgm:title val=""/>
  <dgm:desc val=""/>
  <dgm:catLst>
    <dgm:cat type="accent3" pri="11100"/>
  </dgm:catLst>
  <dgm:styleLbl name="node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4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3">
        <a:alpha val="4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3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3">
        <a:alpha val="90000"/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E10EDC7-471C-4562-B55A-B5FDADD72039}" type="doc">
      <dgm:prSet loTypeId="urn:microsoft.com/office/officeart/2005/8/layout/arrow3" loCatId="relationship" qsTypeId="urn:microsoft.com/office/officeart/2005/8/quickstyle/simple1" qsCatId="simple" csTypeId="urn:microsoft.com/office/officeart/2005/8/colors/accent3_2" csCatId="accent3" phldr="1"/>
      <dgm:spPr/>
      <dgm:t>
        <a:bodyPr/>
        <a:lstStyle/>
        <a:p>
          <a:endParaRPr lang="zh-TW" altLang="en-US"/>
        </a:p>
      </dgm:t>
    </dgm:pt>
    <dgm:pt modelId="{0A4CE1A9-DF88-4A55-B8D7-6CCAC460C8DA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硬體設計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D3D21CC-FA27-4F6D-B4DA-29E51B151947}" type="parTrans" cxnId="{DCAF28DA-60F0-4417-88EC-D15365E9DA20}">
      <dgm:prSet/>
      <dgm:spPr/>
      <dgm:t>
        <a:bodyPr/>
        <a:lstStyle/>
        <a:p>
          <a:endParaRPr lang="zh-TW" altLang="en-US"/>
        </a:p>
      </dgm:t>
    </dgm:pt>
    <dgm:pt modelId="{00E476C0-A485-4B91-A5A2-F424ED375501}" type="sibTrans" cxnId="{DCAF28DA-60F0-4417-88EC-D15365E9DA20}">
      <dgm:prSet/>
      <dgm:spPr/>
      <dgm:t>
        <a:bodyPr/>
        <a:lstStyle/>
        <a:p>
          <a:endParaRPr lang="zh-TW" altLang="en-US"/>
        </a:p>
      </dgm:t>
    </dgm:pt>
    <dgm:pt modelId="{CCF00B68-ECA6-4D81-BB61-74F6D0ADE757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了解法拉第電磁感應及冷次定律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E20E20A9-0206-4956-BDCC-BF915B2B81F7}" type="parTrans" cxnId="{58483012-ADE8-452E-9A43-5F1033EB3B69}">
      <dgm:prSet/>
      <dgm:spPr/>
      <dgm:t>
        <a:bodyPr/>
        <a:lstStyle/>
        <a:p>
          <a:endParaRPr lang="zh-TW" altLang="en-US"/>
        </a:p>
      </dgm:t>
    </dgm:pt>
    <dgm:pt modelId="{E8563C3E-2256-4185-88E6-C7B9B64C1FAE}" type="sibTrans" cxnId="{58483012-ADE8-452E-9A43-5F1033EB3B69}">
      <dgm:prSet/>
      <dgm:spPr/>
      <dgm:t>
        <a:bodyPr/>
        <a:lstStyle/>
        <a:p>
          <a:endParaRPr lang="zh-TW" altLang="en-US"/>
        </a:p>
      </dgm:t>
    </dgm:pt>
    <dgm:pt modelId="{B1141001-3101-467F-9CFD-97F3F4E7319B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設計架構圖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44476EDC-2108-4A70-920D-96E2ED58A939}" type="parTrans" cxnId="{B14AD954-486A-4895-B2DD-7030EDD2E824}">
      <dgm:prSet/>
      <dgm:spPr/>
      <dgm:t>
        <a:bodyPr/>
        <a:lstStyle/>
        <a:p>
          <a:endParaRPr lang="zh-TW" altLang="en-US"/>
        </a:p>
      </dgm:t>
    </dgm:pt>
    <dgm:pt modelId="{6319D8FA-6E84-4B44-9383-EDEB698DD072}" type="sibTrans" cxnId="{B14AD954-486A-4895-B2DD-7030EDD2E824}">
      <dgm:prSet/>
      <dgm:spPr/>
      <dgm:t>
        <a:bodyPr/>
        <a:lstStyle/>
        <a:p>
          <a:endParaRPr lang="zh-TW" altLang="en-US"/>
        </a:p>
      </dgm:t>
    </dgm:pt>
    <dgm:pt modelId="{37CCC461-592C-439C-89D5-6BF8D26ADAE0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軟體設計</a:t>
          </a:r>
          <a:endParaRPr lang="zh-TW" altLang="en-US" sz="2000" b="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D472752-955E-4A5D-9B85-2859389F7B17}" type="parTrans" cxnId="{532A0DEC-AFE4-4969-B2AB-15812E0C3D19}">
      <dgm:prSet/>
      <dgm:spPr/>
      <dgm:t>
        <a:bodyPr/>
        <a:lstStyle/>
        <a:p>
          <a:endParaRPr lang="zh-TW" altLang="en-US"/>
        </a:p>
      </dgm:t>
    </dgm:pt>
    <dgm:pt modelId="{72FC5CEB-B203-464D-98F0-6F04AA06E4AA}" type="sibTrans" cxnId="{532A0DEC-AFE4-4969-B2AB-15812E0C3D19}">
      <dgm:prSet/>
      <dgm:spPr/>
      <dgm:t>
        <a:bodyPr/>
        <a:lstStyle/>
        <a:p>
          <a:endParaRPr lang="zh-TW" altLang="en-US"/>
        </a:p>
      </dgm:t>
    </dgm:pt>
    <dgm:pt modelId="{88DA2ED1-7287-4BD4-9D0B-E3A0A406D853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架設開發環境</a:t>
          </a:r>
          <a:endParaRPr lang="zh-TW" altLang="en-US" sz="2000" b="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77ED9D6D-4AD0-4D46-B615-55B0469C1606}" type="parTrans" cxnId="{25283A06-F269-4FC0-9DDA-0AE82EAC9517}">
      <dgm:prSet/>
      <dgm:spPr/>
      <dgm:t>
        <a:bodyPr/>
        <a:lstStyle/>
        <a:p>
          <a:endParaRPr lang="zh-TW" altLang="en-US"/>
        </a:p>
      </dgm:t>
    </dgm:pt>
    <dgm:pt modelId="{6E5D8419-FD76-46C2-9486-6C83B4631B62}" type="sibTrans" cxnId="{25283A06-F269-4FC0-9DDA-0AE82EAC9517}">
      <dgm:prSet/>
      <dgm:spPr/>
      <dgm:t>
        <a:bodyPr/>
        <a:lstStyle/>
        <a:p>
          <a:endParaRPr lang="zh-TW" altLang="en-US"/>
        </a:p>
      </dgm:t>
    </dgm:pt>
    <dgm:pt modelId="{F44AEEC3-D5C9-4604-8931-FC4950AD64F2}">
      <dgm:prSet phldrT="[文字]"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接收封包與解碼</a:t>
          </a:r>
          <a:endParaRPr lang="en-US" altLang="zh-TW" sz="2000" b="0" dirty="0" smtClean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89F218-EBC8-436A-9D50-31C788E34556}" type="parTrans" cxnId="{BA45F69D-627F-49D2-8E07-2C59B827AB65}">
      <dgm:prSet/>
      <dgm:spPr/>
      <dgm:t>
        <a:bodyPr/>
        <a:lstStyle/>
        <a:p>
          <a:endParaRPr lang="zh-TW" altLang="en-US"/>
        </a:p>
      </dgm:t>
    </dgm:pt>
    <dgm:pt modelId="{62C8FC43-5172-40AA-AEED-669706ED13E1}" type="sibTrans" cxnId="{BA45F69D-627F-49D2-8E07-2C59B827AB65}">
      <dgm:prSet/>
      <dgm:spPr/>
      <dgm:t>
        <a:bodyPr/>
        <a:lstStyle/>
        <a:p>
          <a:endParaRPr lang="zh-TW" altLang="en-US"/>
        </a:p>
      </dgm:t>
    </dgm:pt>
    <dgm:pt modelId="{7D5B63C9-2071-4388-861D-2724D6976529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分析數據並對照文獻</a:t>
          </a:r>
          <a:endParaRPr lang="zh-TW" altLang="en-US" sz="2000" b="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DB9A5449-15BB-45C8-846A-5E2FE5237F70}" type="parTrans" cxnId="{2C31A7D2-A0D4-44C2-AF0C-9B9453A728B2}">
      <dgm:prSet/>
      <dgm:spPr/>
      <dgm:t>
        <a:bodyPr/>
        <a:lstStyle/>
        <a:p>
          <a:endParaRPr lang="zh-TW" altLang="en-US"/>
        </a:p>
      </dgm:t>
    </dgm:pt>
    <dgm:pt modelId="{9CB1F254-2F0E-4C8E-B647-B727842E9E8A}" type="sibTrans" cxnId="{2C31A7D2-A0D4-44C2-AF0C-9B9453A728B2}">
      <dgm:prSet/>
      <dgm:spPr/>
      <dgm:t>
        <a:bodyPr/>
        <a:lstStyle/>
        <a:p>
          <a:endParaRPr lang="zh-TW" altLang="en-US"/>
        </a:p>
      </dgm:t>
    </dgm:pt>
    <dgm:pt modelId="{51B673D5-367C-458A-A838-14E134BE0698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繪製</a:t>
          </a:r>
          <a:r>
            <a: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3D</a:t>
          </a: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模型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E4948128-8FBE-4E24-978C-1AE4434A2EFC}" type="parTrans" cxnId="{F4BF540C-35CE-4F37-A1F1-114EDE5F65CE}">
      <dgm:prSet/>
      <dgm:spPr/>
      <dgm:t>
        <a:bodyPr/>
        <a:lstStyle/>
        <a:p>
          <a:endParaRPr lang="zh-TW" altLang="en-US"/>
        </a:p>
      </dgm:t>
    </dgm:pt>
    <dgm:pt modelId="{07D4FC30-9678-4918-BC6E-A41A4D54532B}" type="sibTrans" cxnId="{F4BF540C-35CE-4F37-A1F1-114EDE5F65CE}">
      <dgm:prSet/>
      <dgm:spPr/>
      <dgm:t>
        <a:bodyPr/>
        <a:lstStyle/>
        <a:p>
          <a:endParaRPr lang="zh-TW" altLang="en-US"/>
        </a:p>
      </dgm:t>
    </dgm:pt>
    <dgm:pt modelId="{39DDC49E-2B40-4168-8F19-517F43CBD0A8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利用</a:t>
          </a:r>
          <a:r>
            <a:rPr lang="en-US" altLang="zh-TW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3D</a:t>
          </a: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列印機製作實體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A33513A-A825-42E6-A9D4-B034C168A171}" type="parTrans" cxnId="{5BB2AE67-4F57-4EA7-9AF0-C79CA0E8899C}">
      <dgm:prSet/>
      <dgm:spPr/>
      <dgm:t>
        <a:bodyPr/>
        <a:lstStyle/>
        <a:p>
          <a:endParaRPr lang="zh-TW" altLang="en-US"/>
        </a:p>
      </dgm:t>
    </dgm:pt>
    <dgm:pt modelId="{9918B025-06F0-45BB-8F55-CE03681AE985}" type="sibTrans" cxnId="{5BB2AE67-4F57-4EA7-9AF0-C79CA0E8899C}">
      <dgm:prSet/>
      <dgm:spPr/>
      <dgm:t>
        <a:bodyPr/>
        <a:lstStyle/>
        <a:p>
          <a:endParaRPr lang="zh-TW" altLang="en-US"/>
        </a:p>
      </dgm:t>
    </dgm:pt>
    <dgm:pt modelId="{1F8D67C1-D214-4529-B024-651B86421607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設計演算法</a:t>
          </a:r>
          <a:endParaRPr lang="zh-TW" altLang="en-US" sz="2000" b="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B85EBCD9-B675-4456-8C6B-574622F47576}" type="parTrans" cxnId="{51F199AB-79F5-4342-893E-5B07840F65A7}">
      <dgm:prSet/>
      <dgm:spPr/>
      <dgm:t>
        <a:bodyPr/>
        <a:lstStyle/>
        <a:p>
          <a:endParaRPr lang="zh-TW" altLang="en-US"/>
        </a:p>
      </dgm:t>
    </dgm:pt>
    <dgm:pt modelId="{1A45A668-11AF-4601-9323-66AFAC2DA393}" type="sibTrans" cxnId="{51F199AB-79F5-4342-893E-5B07840F65A7}">
      <dgm:prSet/>
      <dgm:spPr/>
      <dgm:t>
        <a:bodyPr/>
        <a:lstStyle/>
        <a:p>
          <a:endParaRPr lang="zh-TW" altLang="en-US"/>
        </a:p>
      </dgm:t>
    </dgm:pt>
    <dgm:pt modelId="{7163E4B4-CB02-4F87-9684-60192E55E190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b="0" dirty="0" smtClean="0">
              <a:latin typeface="標楷體" panose="03000509000000000000" pitchFamily="65" charset="-120"/>
              <a:ea typeface="標楷體" panose="03000509000000000000" pitchFamily="65" charset="-120"/>
            </a:rPr>
            <a:t>呈現於用戶端</a:t>
          </a:r>
          <a:endParaRPr lang="zh-TW" altLang="en-US" sz="2000" b="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392F4D4E-FDF3-4C5E-BC06-0DE1D99C9065}" type="parTrans" cxnId="{24FC3BE1-29E6-4A8F-93A7-A85654C70380}">
      <dgm:prSet/>
      <dgm:spPr/>
      <dgm:t>
        <a:bodyPr/>
        <a:lstStyle/>
        <a:p>
          <a:endParaRPr lang="zh-TW" altLang="en-US"/>
        </a:p>
      </dgm:t>
    </dgm:pt>
    <dgm:pt modelId="{23AC5639-83AE-436D-BC62-ECB4D06CAAB2}" type="sibTrans" cxnId="{24FC3BE1-29E6-4A8F-93A7-A85654C70380}">
      <dgm:prSet/>
      <dgm:spPr/>
      <dgm:t>
        <a:bodyPr/>
        <a:lstStyle/>
        <a:p>
          <a:endParaRPr lang="zh-TW" altLang="en-US"/>
        </a:p>
      </dgm:t>
    </dgm:pt>
    <dgm:pt modelId="{7129F640-798C-400E-AF04-9B43722F6809}">
      <dgm:prSet custT="1"/>
      <dgm:spPr/>
      <dgm:t>
        <a:bodyPr/>
        <a:lstStyle/>
        <a:p>
          <a:pPr>
            <a:lnSpc>
              <a:spcPts val="1900"/>
            </a:lnSpc>
          </a:pP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實驗驗證儀器可行性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ACD42264-5BC0-4B5F-B54A-0FE1CC87A690}" type="parTrans" cxnId="{73BC07D2-5370-4AFC-A80A-7BCFDC442B91}">
      <dgm:prSet/>
      <dgm:spPr/>
      <dgm:t>
        <a:bodyPr/>
        <a:lstStyle/>
        <a:p>
          <a:endParaRPr lang="zh-TW" altLang="en-US"/>
        </a:p>
      </dgm:t>
    </dgm:pt>
    <dgm:pt modelId="{78F82C76-1A19-4563-8A3E-8F16DB34023A}" type="sibTrans" cxnId="{73BC07D2-5370-4AFC-A80A-7BCFDC442B91}">
      <dgm:prSet/>
      <dgm:spPr/>
      <dgm:t>
        <a:bodyPr/>
        <a:lstStyle/>
        <a:p>
          <a:endParaRPr lang="zh-TW" altLang="en-US"/>
        </a:p>
      </dgm:t>
    </dgm:pt>
    <dgm:pt modelId="{4BC09A5A-7518-4F82-9D93-52C0CE691EF2}" type="pres">
      <dgm:prSet presAssocID="{4E10EDC7-471C-4562-B55A-B5FDADD72039}" presName="compositeShape" presStyleCnt="0">
        <dgm:presLayoutVars>
          <dgm:chMax val="2"/>
          <dgm:dir/>
          <dgm:resizeHandles val="exact"/>
        </dgm:presLayoutVars>
      </dgm:prSet>
      <dgm:spPr/>
      <dgm:t>
        <a:bodyPr/>
        <a:lstStyle/>
        <a:p>
          <a:endParaRPr lang="zh-TW" altLang="en-US"/>
        </a:p>
      </dgm:t>
    </dgm:pt>
    <dgm:pt modelId="{DAB5ADF6-F78E-490A-86F5-97183DCF2CA9}" type="pres">
      <dgm:prSet presAssocID="{4E10EDC7-471C-4562-B55A-B5FDADD72039}" presName="divider" presStyleLbl="fgShp" presStyleIdx="0" presStyleCnt="1" custAng="123352"/>
      <dgm:spPr/>
      <dgm:t>
        <a:bodyPr/>
        <a:lstStyle/>
        <a:p>
          <a:endParaRPr lang="zh-TW" altLang="en-US"/>
        </a:p>
      </dgm:t>
    </dgm:pt>
    <dgm:pt modelId="{66B93F99-5C90-4060-89F4-0CE0D33269AD}" type="pres">
      <dgm:prSet presAssocID="{0A4CE1A9-DF88-4A55-B8D7-6CCAC460C8DA}" presName="downArrow" presStyleLbl="node1" presStyleIdx="0" presStyleCnt="2" custScaleX="89416"/>
      <dgm:spPr/>
      <dgm:t>
        <a:bodyPr/>
        <a:lstStyle/>
        <a:p>
          <a:endParaRPr lang="zh-TW" altLang="en-US"/>
        </a:p>
      </dgm:t>
    </dgm:pt>
    <dgm:pt modelId="{79144215-31D3-425A-B6D9-AAAEED5CF6EC}" type="pres">
      <dgm:prSet presAssocID="{0A4CE1A9-DF88-4A55-B8D7-6CCAC460C8DA}" presName="downArrowText" presStyleLbl="revTx" presStyleIdx="0" presStyleCnt="2" custScaleX="172139" custScaleY="65359" custLinFactNeighborX="10805" custLinFactNeighborY="226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173C5EA1-19D2-480E-BDCA-B3765BE569B6}" type="pres">
      <dgm:prSet presAssocID="{37CCC461-592C-439C-89D5-6BF8D26ADAE0}" presName="upArrow" presStyleLbl="node1" presStyleIdx="1" presStyleCnt="2" custScaleX="89416"/>
      <dgm:spPr>
        <a:ln>
          <a:noFill/>
        </a:ln>
      </dgm:spPr>
      <dgm:t>
        <a:bodyPr/>
        <a:lstStyle/>
        <a:p>
          <a:endParaRPr lang="zh-TW" altLang="en-US"/>
        </a:p>
      </dgm:t>
    </dgm:pt>
    <dgm:pt modelId="{1F5972CA-9987-4D3F-B624-451A5ACAEB19}" type="pres">
      <dgm:prSet presAssocID="{37CCC461-592C-439C-89D5-6BF8D26ADAE0}" presName="upArrowText" presStyleLbl="revTx" presStyleIdx="1" presStyleCnt="2" custScaleX="123423" custScaleY="63921" custLinFactNeighborX="9679" custLinFactNeighborY="6585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BA45F69D-627F-49D2-8E07-2C59B827AB65}" srcId="{37CCC461-592C-439C-89D5-6BF8D26ADAE0}" destId="{F44AEEC3-D5C9-4604-8931-FC4950AD64F2}" srcOrd="1" destOrd="0" parTransId="{DB89F218-EBC8-436A-9D50-31C788E34556}" sibTransId="{62C8FC43-5172-40AA-AEED-669706ED13E1}"/>
    <dgm:cxn modelId="{B95CD6FD-20D7-42AE-9454-D736467995CD}" type="presOf" srcId="{7129F640-798C-400E-AF04-9B43722F6809}" destId="{79144215-31D3-425A-B6D9-AAAEED5CF6EC}" srcOrd="0" destOrd="5" presId="urn:microsoft.com/office/officeart/2005/8/layout/arrow3"/>
    <dgm:cxn modelId="{51F199AB-79F5-4342-893E-5B07840F65A7}" srcId="{37CCC461-592C-439C-89D5-6BF8D26ADAE0}" destId="{1F8D67C1-D214-4529-B024-651B86421607}" srcOrd="3" destOrd="0" parTransId="{B85EBCD9-B675-4456-8C6B-574622F47576}" sibTransId="{1A45A668-11AF-4601-9323-66AFAC2DA393}"/>
    <dgm:cxn modelId="{24FC3BE1-29E6-4A8F-93A7-A85654C70380}" srcId="{37CCC461-592C-439C-89D5-6BF8D26ADAE0}" destId="{7163E4B4-CB02-4F87-9684-60192E55E190}" srcOrd="4" destOrd="0" parTransId="{392F4D4E-FDF3-4C5E-BC06-0DE1D99C9065}" sibTransId="{23AC5639-83AE-436D-BC62-ECB4D06CAAB2}"/>
    <dgm:cxn modelId="{25283A06-F269-4FC0-9DDA-0AE82EAC9517}" srcId="{37CCC461-592C-439C-89D5-6BF8D26ADAE0}" destId="{88DA2ED1-7287-4BD4-9D0B-E3A0A406D853}" srcOrd="0" destOrd="0" parTransId="{77ED9D6D-4AD0-4D46-B615-55B0469C1606}" sibTransId="{6E5D8419-FD76-46C2-9486-6C83B4631B62}"/>
    <dgm:cxn modelId="{532A0DEC-AFE4-4969-B2AB-15812E0C3D19}" srcId="{4E10EDC7-471C-4562-B55A-B5FDADD72039}" destId="{37CCC461-592C-439C-89D5-6BF8D26ADAE0}" srcOrd="1" destOrd="0" parTransId="{5D472752-955E-4A5D-9B85-2859389F7B17}" sibTransId="{72FC5CEB-B203-464D-98F0-6F04AA06E4AA}"/>
    <dgm:cxn modelId="{75380C97-824D-47A8-8F72-2159D498BF5F}" type="presOf" srcId="{51B673D5-367C-458A-A838-14E134BE0698}" destId="{79144215-31D3-425A-B6D9-AAAEED5CF6EC}" srcOrd="0" destOrd="3" presId="urn:microsoft.com/office/officeart/2005/8/layout/arrow3"/>
    <dgm:cxn modelId="{28AF2710-53C9-4DCB-81C2-68F2B3FC1F7A}" type="presOf" srcId="{4E10EDC7-471C-4562-B55A-B5FDADD72039}" destId="{4BC09A5A-7518-4F82-9D93-52C0CE691EF2}" srcOrd="0" destOrd="0" presId="urn:microsoft.com/office/officeart/2005/8/layout/arrow3"/>
    <dgm:cxn modelId="{BA3FDFEE-1F24-4514-A0B9-CDBE13596684}" type="presOf" srcId="{F44AEEC3-D5C9-4604-8931-FC4950AD64F2}" destId="{1F5972CA-9987-4D3F-B624-451A5ACAEB19}" srcOrd="0" destOrd="2" presId="urn:microsoft.com/office/officeart/2005/8/layout/arrow3"/>
    <dgm:cxn modelId="{2C31A7D2-A0D4-44C2-AF0C-9B9453A728B2}" srcId="{37CCC461-592C-439C-89D5-6BF8D26ADAE0}" destId="{7D5B63C9-2071-4388-861D-2724D6976529}" srcOrd="2" destOrd="0" parTransId="{DB9A5449-15BB-45C8-846A-5E2FE5237F70}" sibTransId="{9CB1F254-2F0E-4C8E-B647-B727842E9E8A}"/>
    <dgm:cxn modelId="{B6C9D645-0CB9-4B48-974E-AE3753200181}" type="presOf" srcId="{37CCC461-592C-439C-89D5-6BF8D26ADAE0}" destId="{1F5972CA-9987-4D3F-B624-451A5ACAEB19}" srcOrd="0" destOrd="0" presId="urn:microsoft.com/office/officeart/2005/8/layout/arrow3"/>
    <dgm:cxn modelId="{58483012-ADE8-452E-9A43-5F1033EB3B69}" srcId="{0A4CE1A9-DF88-4A55-B8D7-6CCAC460C8DA}" destId="{CCF00B68-ECA6-4D81-BB61-74F6D0ADE757}" srcOrd="0" destOrd="0" parTransId="{E20E20A9-0206-4956-BDCC-BF915B2B81F7}" sibTransId="{E8563C3E-2256-4185-88E6-C7B9B64C1FAE}"/>
    <dgm:cxn modelId="{DCAF28DA-60F0-4417-88EC-D15365E9DA20}" srcId="{4E10EDC7-471C-4562-B55A-B5FDADD72039}" destId="{0A4CE1A9-DF88-4A55-B8D7-6CCAC460C8DA}" srcOrd="0" destOrd="0" parTransId="{5D3D21CC-FA27-4F6D-B4DA-29E51B151947}" sibTransId="{00E476C0-A485-4B91-A5A2-F424ED375501}"/>
    <dgm:cxn modelId="{A76175D9-110A-4786-9FB4-3D62730C674D}" type="presOf" srcId="{0A4CE1A9-DF88-4A55-B8D7-6CCAC460C8DA}" destId="{79144215-31D3-425A-B6D9-AAAEED5CF6EC}" srcOrd="0" destOrd="0" presId="urn:microsoft.com/office/officeart/2005/8/layout/arrow3"/>
    <dgm:cxn modelId="{3B83D12F-E822-4AAC-86C7-928D05185D07}" type="presOf" srcId="{7163E4B4-CB02-4F87-9684-60192E55E190}" destId="{1F5972CA-9987-4D3F-B624-451A5ACAEB19}" srcOrd="0" destOrd="5" presId="urn:microsoft.com/office/officeart/2005/8/layout/arrow3"/>
    <dgm:cxn modelId="{5199FE62-3A63-4492-8822-E57A86A8C109}" type="presOf" srcId="{1F8D67C1-D214-4529-B024-651B86421607}" destId="{1F5972CA-9987-4D3F-B624-451A5ACAEB19}" srcOrd="0" destOrd="4" presId="urn:microsoft.com/office/officeart/2005/8/layout/arrow3"/>
    <dgm:cxn modelId="{73BC07D2-5370-4AFC-A80A-7BCFDC442B91}" srcId="{0A4CE1A9-DF88-4A55-B8D7-6CCAC460C8DA}" destId="{7129F640-798C-400E-AF04-9B43722F6809}" srcOrd="4" destOrd="0" parTransId="{ACD42264-5BC0-4B5F-B54A-0FE1CC87A690}" sibTransId="{78F82C76-1A19-4563-8A3E-8F16DB34023A}"/>
    <dgm:cxn modelId="{DA8AA0A4-2415-430A-9047-E96FF360BF5E}" type="presOf" srcId="{88DA2ED1-7287-4BD4-9D0B-E3A0A406D853}" destId="{1F5972CA-9987-4D3F-B624-451A5ACAEB19}" srcOrd="0" destOrd="1" presId="urn:microsoft.com/office/officeart/2005/8/layout/arrow3"/>
    <dgm:cxn modelId="{A610CD9D-5606-4B2B-A6B3-30B79659651F}" type="presOf" srcId="{7D5B63C9-2071-4388-861D-2724D6976529}" destId="{1F5972CA-9987-4D3F-B624-451A5ACAEB19}" srcOrd="0" destOrd="3" presId="urn:microsoft.com/office/officeart/2005/8/layout/arrow3"/>
    <dgm:cxn modelId="{F4BF540C-35CE-4F37-A1F1-114EDE5F65CE}" srcId="{0A4CE1A9-DF88-4A55-B8D7-6CCAC460C8DA}" destId="{51B673D5-367C-458A-A838-14E134BE0698}" srcOrd="2" destOrd="0" parTransId="{E4948128-8FBE-4E24-978C-1AE4434A2EFC}" sibTransId="{07D4FC30-9678-4918-BC6E-A41A4D54532B}"/>
    <dgm:cxn modelId="{B14AD954-486A-4895-B2DD-7030EDD2E824}" srcId="{0A4CE1A9-DF88-4A55-B8D7-6CCAC460C8DA}" destId="{B1141001-3101-467F-9CFD-97F3F4E7319B}" srcOrd="1" destOrd="0" parTransId="{44476EDC-2108-4A70-920D-96E2ED58A939}" sibTransId="{6319D8FA-6E84-4B44-9383-EDEB698DD072}"/>
    <dgm:cxn modelId="{E7762AF8-C769-4741-BFAB-C3F82E698464}" type="presOf" srcId="{39DDC49E-2B40-4168-8F19-517F43CBD0A8}" destId="{79144215-31D3-425A-B6D9-AAAEED5CF6EC}" srcOrd="0" destOrd="4" presId="urn:microsoft.com/office/officeart/2005/8/layout/arrow3"/>
    <dgm:cxn modelId="{1251B255-EAFB-4A5E-81CF-D41FB1B8D2EA}" type="presOf" srcId="{CCF00B68-ECA6-4D81-BB61-74F6D0ADE757}" destId="{79144215-31D3-425A-B6D9-AAAEED5CF6EC}" srcOrd="0" destOrd="1" presId="urn:microsoft.com/office/officeart/2005/8/layout/arrow3"/>
    <dgm:cxn modelId="{97CD23EE-63EC-48BB-A1FB-C84279A8AD81}" type="presOf" srcId="{B1141001-3101-467F-9CFD-97F3F4E7319B}" destId="{79144215-31D3-425A-B6D9-AAAEED5CF6EC}" srcOrd="0" destOrd="2" presId="urn:microsoft.com/office/officeart/2005/8/layout/arrow3"/>
    <dgm:cxn modelId="{5BB2AE67-4F57-4EA7-9AF0-C79CA0E8899C}" srcId="{0A4CE1A9-DF88-4A55-B8D7-6CCAC460C8DA}" destId="{39DDC49E-2B40-4168-8F19-517F43CBD0A8}" srcOrd="3" destOrd="0" parTransId="{BA33513A-A825-42E6-A9D4-B034C168A171}" sibTransId="{9918B025-06F0-45BB-8F55-CE03681AE985}"/>
    <dgm:cxn modelId="{131E0AB3-1678-4543-8F62-9301D976A797}" type="presParOf" srcId="{4BC09A5A-7518-4F82-9D93-52C0CE691EF2}" destId="{DAB5ADF6-F78E-490A-86F5-97183DCF2CA9}" srcOrd="0" destOrd="0" presId="urn:microsoft.com/office/officeart/2005/8/layout/arrow3"/>
    <dgm:cxn modelId="{54A2B1C8-49E9-4064-913C-27A774583B91}" type="presParOf" srcId="{4BC09A5A-7518-4F82-9D93-52C0CE691EF2}" destId="{66B93F99-5C90-4060-89F4-0CE0D33269AD}" srcOrd="1" destOrd="0" presId="urn:microsoft.com/office/officeart/2005/8/layout/arrow3"/>
    <dgm:cxn modelId="{6746D4BA-93A3-445E-9492-5D110EA14ABB}" type="presParOf" srcId="{4BC09A5A-7518-4F82-9D93-52C0CE691EF2}" destId="{79144215-31D3-425A-B6D9-AAAEED5CF6EC}" srcOrd="2" destOrd="0" presId="urn:microsoft.com/office/officeart/2005/8/layout/arrow3"/>
    <dgm:cxn modelId="{28C31F88-27B0-4622-AE8B-81F662D9EE26}" type="presParOf" srcId="{4BC09A5A-7518-4F82-9D93-52C0CE691EF2}" destId="{173C5EA1-19D2-480E-BDCA-B3765BE569B6}" srcOrd="3" destOrd="0" presId="urn:microsoft.com/office/officeart/2005/8/layout/arrow3"/>
    <dgm:cxn modelId="{C97ED292-E42F-44B0-9EED-C25384DB8A0E}" type="presParOf" srcId="{4BC09A5A-7518-4F82-9D93-52C0CE691EF2}" destId="{1F5972CA-9987-4D3F-B624-451A5ACAEB19}" srcOrd="4" destOrd="0" presId="urn:microsoft.com/office/officeart/2005/8/layout/arrow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A73C41C-0455-4437-B356-908AE9876794}" type="doc">
      <dgm:prSet loTypeId="urn:microsoft.com/office/officeart/2005/8/layout/process1" loCatId="process" qsTypeId="urn:microsoft.com/office/officeart/2005/8/quickstyle/simple1" qsCatId="simple" csTypeId="urn:microsoft.com/office/officeart/2005/8/colors/accent3_1" csCatId="accent3" phldr="1"/>
      <dgm:spPr/>
    </dgm:pt>
    <dgm:pt modelId="{A8FE8F51-EA45-43EB-B44B-FA67FEE15B68}">
      <dgm:prSet phldrT="[文字]" custT="1"/>
      <dgm:spPr/>
      <dgm:t>
        <a:bodyPr/>
        <a:lstStyle/>
        <a:p>
          <a:r>
            <a:rPr lang="zh-TW" altLang="en-US" sz="2000" u="none" dirty="0" smtClean="0">
              <a:latin typeface="標楷體" panose="03000509000000000000" pitchFamily="65" charset="-120"/>
              <a:ea typeface="標楷體" panose="03000509000000000000" pitchFamily="65" charset="-120"/>
            </a:rPr>
            <a:t>收取一連串的封包</a:t>
          </a:r>
          <a:endParaRPr lang="zh-TW" altLang="en-US" sz="2000" u="none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57D2322B-5761-446A-B1CB-081D0AB47BC0}" type="parTrans" cxnId="{840D4C73-3840-4161-BA6B-D393D3398B60}">
      <dgm:prSet/>
      <dgm:spPr/>
      <dgm:t>
        <a:bodyPr/>
        <a:lstStyle/>
        <a:p>
          <a:endParaRPr lang="zh-TW" altLang="en-US"/>
        </a:p>
      </dgm:t>
    </dgm:pt>
    <dgm:pt modelId="{9E08DEAD-2DDE-4A32-94F5-FB772B5A86B7}" type="sibTrans" cxnId="{840D4C73-3840-4161-BA6B-D393D3398B60}">
      <dgm:prSet/>
      <dgm:spPr/>
      <dgm:t>
        <a:bodyPr/>
        <a:lstStyle/>
        <a:p>
          <a:endParaRPr lang="zh-TW" altLang="en-US"/>
        </a:p>
      </dgm:t>
    </dgm:pt>
    <dgm:pt modelId="{B9935458-DC72-40EC-8F5A-EF717FC74CE7}">
      <dgm:prSet phldrT="[文字]" custT="1"/>
      <dgm:spPr/>
      <dgm:t>
        <a:bodyPr/>
        <a:lstStyle/>
        <a:p>
          <a:r>
            <a:rPr lang="zh-TW" altLang="en-US" sz="2000" u="none" dirty="0" smtClean="0">
              <a:latin typeface="標楷體" panose="03000509000000000000" pitchFamily="65" charset="-120"/>
              <a:ea typeface="標楷體" panose="03000509000000000000" pitchFamily="65" charset="-120"/>
            </a:rPr>
            <a:t>找到封包開頭</a:t>
          </a:r>
          <a:r>
            <a:rPr lang="en-US" altLang="zh-TW" sz="2000" u="none" dirty="0" smtClean="0">
              <a:latin typeface="Consolas" panose="020B0609020204030204" pitchFamily="49" charset="0"/>
              <a:ea typeface="標楷體" panose="03000509000000000000" pitchFamily="65" charset="-120"/>
            </a:rPr>
            <a:t>(66 66)or(66 E6)</a:t>
          </a:r>
          <a:endParaRPr lang="zh-TW" altLang="en-US" sz="2000" dirty="0">
            <a:latin typeface="Consolas" panose="020B0609020204030204" pitchFamily="49" charset="0"/>
            <a:ea typeface="標楷體" panose="03000509000000000000" pitchFamily="65" charset="-120"/>
          </a:endParaRPr>
        </a:p>
      </dgm:t>
    </dgm:pt>
    <dgm:pt modelId="{AA7F2D86-9EED-474D-B126-70219F896BF1}" type="parTrans" cxnId="{B180763F-DD7A-4892-B3FE-FCF9054D6D8F}">
      <dgm:prSet/>
      <dgm:spPr/>
      <dgm:t>
        <a:bodyPr/>
        <a:lstStyle/>
        <a:p>
          <a:endParaRPr lang="zh-TW" altLang="en-US"/>
        </a:p>
      </dgm:t>
    </dgm:pt>
    <dgm:pt modelId="{81C7336D-102A-48C5-A901-D5631783528A}" type="sibTrans" cxnId="{B180763F-DD7A-4892-B3FE-FCF9054D6D8F}">
      <dgm:prSet/>
      <dgm:spPr/>
      <dgm:t>
        <a:bodyPr/>
        <a:lstStyle/>
        <a:p>
          <a:endParaRPr lang="zh-TW" altLang="en-US"/>
        </a:p>
      </dgm:t>
    </dgm:pt>
    <dgm:pt modelId="{E0BD9957-1EDB-4E1E-9FE9-7F3849EFA352}">
      <dgm:prSet phldrT="[文字]" custT="1"/>
      <dgm:spPr/>
      <dgm:t>
        <a:bodyPr/>
        <a:lstStyle/>
        <a:p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判斷</a:t>
          </a:r>
          <a:r>
            <a:rPr lang="en-US" altLang="zh-TW" sz="2000" dirty="0" smtClean="0">
              <a:latin typeface="Consolas" panose="020B0609020204030204" pitchFamily="49" charset="0"/>
              <a:ea typeface="標楷體" panose="03000509000000000000" pitchFamily="65" charset="-120"/>
            </a:rPr>
            <a:t>ID</a:t>
          </a:r>
          <a:r>
            <a:rPr lang="zh-TW" altLang="en-US" sz="2000" dirty="0" smtClean="0">
              <a:latin typeface="標楷體" panose="03000509000000000000" pitchFamily="65" charset="-120"/>
              <a:ea typeface="標楷體" panose="03000509000000000000" pitchFamily="65" charset="-120"/>
            </a:rPr>
            <a:t>位置和狀態</a:t>
          </a:r>
          <a:endParaRPr lang="zh-TW" altLang="en-US" sz="2000" dirty="0">
            <a:latin typeface="標楷體" panose="03000509000000000000" pitchFamily="65" charset="-120"/>
            <a:ea typeface="標楷體" panose="03000509000000000000" pitchFamily="65" charset="-120"/>
          </a:endParaRPr>
        </a:p>
      </dgm:t>
    </dgm:pt>
    <dgm:pt modelId="{CE3288E6-3914-4406-AB77-8AEFADA0337A}" type="parTrans" cxnId="{271CAF9D-45B5-4394-B66F-6E6ED3FB5FBE}">
      <dgm:prSet/>
      <dgm:spPr/>
      <dgm:t>
        <a:bodyPr/>
        <a:lstStyle/>
        <a:p>
          <a:endParaRPr lang="zh-TW" altLang="en-US"/>
        </a:p>
      </dgm:t>
    </dgm:pt>
    <dgm:pt modelId="{1ECCA590-11FC-4B65-9104-0E64874E927A}" type="sibTrans" cxnId="{271CAF9D-45B5-4394-B66F-6E6ED3FB5FBE}">
      <dgm:prSet/>
      <dgm:spPr/>
      <dgm:t>
        <a:bodyPr/>
        <a:lstStyle/>
        <a:p>
          <a:endParaRPr lang="zh-TW" altLang="en-US"/>
        </a:p>
      </dgm:t>
    </dgm:pt>
    <dgm:pt modelId="{15C45559-C6ED-48F3-AD0E-023BA9CF1765}">
      <dgm:prSet phldrT="[文字]" custT="1"/>
      <dgm:spPr/>
      <dgm:t>
        <a:bodyPr/>
        <a:lstStyle/>
        <a:p>
          <a:r>
            <a:rPr lang="zh-TW" altLang="en-US" sz="2000" dirty="0" smtClean="0">
              <a:latin typeface="Consolas" panose="020B0609020204030204" pitchFamily="49" charset="0"/>
              <a:ea typeface="標楷體" panose="03000509000000000000" pitchFamily="65" charset="-120"/>
            </a:rPr>
            <a:t>傳遞需要資訊給</a:t>
          </a:r>
          <a:r>
            <a:rPr lang="en-US" altLang="zh-TW" sz="2000" dirty="0" err="1" smtClean="0">
              <a:latin typeface="Consolas" panose="020B0609020204030204" pitchFamily="49" charset="0"/>
              <a:ea typeface="標楷體" panose="03000509000000000000" pitchFamily="65" charset="-120"/>
            </a:rPr>
            <a:t>galileo</a:t>
          </a:r>
          <a:endParaRPr lang="zh-TW" altLang="en-US" sz="2000" dirty="0">
            <a:latin typeface="Consolas" panose="020B0609020204030204" pitchFamily="49" charset="0"/>
            <a:ea typeface="標楷體" panose="03000509000000000000" pitchFamily="65" charset="-120"/>
          </a:endParaRPr>
        </a:p>
      </dgm:t>
    </dgm:pt>
    <dgm:pt modelId="{2A5C4D72-CB4D-4E03-827F-B7A65BE1DE23}" type="parTrans" cxnId="{468DDEAB-8411-4C5F-BBF7-BB86C1DE7A42}">
      <dgm:prSet/>
      <dgm:spPr/>
      <dgm:t>
        <a:bodyPr/>
        <a:lstStyle/>
        <a:p>
          <a:endParaRPr lang="zh-TW" altLang="en-US"/>
        </a:p>
      </dgm:t>
    </dgm:pt>
    <dgm:pt modelId="{4B1193C3-C1D9-40A2-947D-25B983169124}" type="sibTrans" cxnId="{468DDEAB-8411-4C5F-BBF7-BB86C1DE7A42}">
      <dgm:prSet/>
      <dgm:spPr/>
      <dgm:t>
        <a:bodyPr/>
        <a:lstStyle/>
        <a:p>
          <a:endParaRPr lang="zh-TW" altLang="en-US"/>
        </a:p>
      </dgm:t>
    </dgm:pt>
    <dgm:pt modelId="{4B5BFE74-8A06-44A3-AB70-FB353AD03E41}" type="pres">
      <dgm:prSet presAssocID="{0A73C41C-0455-4437-B356-908AE9876794}" presName="Name0" presStyleCnt="0">
        <dgm:presLayoutVars>
          <dgm:dir/>
          <dgm:resizeHandles val="exact"/>
        </dgm:presLayoutVars>
      </dgm:prSet>
      <dgm:spPr/>
    </dgm:pt>
    <dgm:pt modelId="{077F92BE-E398-4C53-A21A-6A5968FE831D}" type="pres">
      <dgm:prSet presAssocID="{A8FE8F51-EA45-43EB-B44B-FA67FEE15B68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005F97F-BB4A-43B2-9B58-F25ED6A8616B}" type="pres">
      <dgm:prSet presAssocID="{9E08DEAD-2DDE-4A32-94F5-FB772B5A86B7}" presName="sibTrans" presStyleLbl="sibTrans2D1" presStyleIdx="0" presStyleCnt="3"/>
      <dgm:spPr/>
      <dgm:t>
        <a:bodyPr/>
        <a:lstStyle/>
        <a:p>
          <a:endParaRPr lang="zh-TW" altLang="en-US"/>
        </a:p>
      </dgm:t>
    </dgm:pt>
    <dgm:pt modelId="{C33F469E-3476-44E0-BDF5-3B86C0A46E14}" type="pres">
      <dgm:prSet presAssocID="{9E08DEAD-2DDE-4A32-94F5-FB772B5A86B7}" presName="connectorText" presStyleLbl="sibTrans2D1" presStyleIdx="0" presStyleCnt="3"/>
      <dgm:spPr/>
      <dgm:t>
        <a:bodyPr/>
        <a:lstStyle/>
        <a:p>
          <a:endParaRPr lang="zh-TW" altLang="en-US"/>
        </a:p>
      </dgm:t>
    </dgm:pt>
    <dgm:pt modelId="{0CCBE10D-082A-44ED-83EA-58C64D0950F0}" type="pres">
      <dgm:prSet presAssocID="{B9935458-DC72-40EC-8F5A-EF717FC74CE7}" presName="node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754DFCDB-96EF-41D4-BA99-60FF460F6378}" type="pres">
      <dgm:prSet presAssocID="{81C7336D-102A-48C5-A901-D5631783528A}" presName="sibTrans" presStyleLbl="sibTrans2D1" presStyleIdx="1" presStyleCnt="3"/>
      <dgm:spPr/>
      <dgm:t>
        <a:bodyPr/>
        <a:lstStyle/>
        <a:p>
          <a:endParaRPr lang="zh-TW" altLang="en-US"/>
        </a:p>
      </dgm:t>
    </dgm:pt>
    <dgm:pt modelId="{F506120A-66EE-423E-8497-3DACC8F2BED6}" type="pres">
      <dgm:prSet presAssocID="{81C7336D-102A-48C5-A901-D5631783528A}" presName="connectorText" presStyleLbl="sibTrans2D1" presStyleIdx="1" presStyleCnt="3"/>
      <dgm:spPr/>
      <dgm:t>
        <a:bodyPr/>
        <a:lstStyle/>
        <a:p>
          <a:endParaRPr lang="zh-TW" altLang="en-US"/>
        </a:p>
      </dgm:t>
    </dgm:pt>
    <dgm:pt modelId="{15F958F3-5F32-439C-AB9B-FB6DCB6A2D3B}" type="pres">
      <dgm:prSet presAssocID="{E0BD9957-1EDB-4E1E-9FE9-7F3849EFA352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  <dgm:pt modelId="{87C5CA13-1171-4250-B926-D0174255E8CE}" type="pres">
      <dgm:prSet presAssocID="{1ECCA590-11FC-4B65-9104-0E64874E927A}" presName="sibTrans" presStyleLbl="sibTrans2D1" presStyleIdx="2" presStyleCnt="3"/>
      <dgm:spPr/>
      <dgm:t>
        <a:bodyPr/>
        <a:lstStyle/>
        <a:p>
          <a:endParaRPr lang="zh-TW" altLang="en-US"/>
        </a:p>
      </dgm:t>
    </dgm:pt>
    <dgm:pt modelId="{67538ADA-0386-4533-81C2-F15D8883E5BF}" type="pres">
      <dgm:prSet presAssocID="{1ECCA590-11FC-4B65-9104-0E64874E927A}" presName="connectorText" presStyleLbl="sibTrans2D1" presStyleIdx="2" presStyleCnt="3"/>
      <dgm:spPr/>
      <dgm:t>
        <a:bodyPr/>
        <a:lstStyle/>
        <a:p>
          <a:endParaRPr lang="zh-TW" altLang="en-US"/>
        </a:p>
      </dgm:t>
    </dgm:pt>
    <dgm:pt modelId="{3075DDD3-938B-4756-883E-C09AA90AB7F3}" type="pres">
      <dgm:prSet presAssocID="{15C45559-C6ED-48F3-AD0E-023BA9CF1765}" presName="node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TW" altLang="en-US"/>
        </a:p>
      </dgm:t>
    </dgm:pt>
  </dgm:ptLst>
  <dgm:cxnLst>
    <dgm:cxn modelId="{4E3EE6C2-7E4B-4EC6-B9CB-02917C1023B7}" type="presOf" srcId="{0A73C41C-0455-4437-B356-908AE9876794}" destId="{4B5BFE74-8A06-44A3-AB70-FB353AD03E41}" srcOrd="0" destOrd="0" presId="urn:microsoft.com/office/officeart/2005/8/layout/process1"/>
    <dgm:cxn modelId="{966230DF-69F3-49F6-A1F3-9055175D114E}" type="presOf" srcId="{1ECCA590-11FC-4B65-9104-0E64874E927A}" destId="{67538ADA-0386-4533-81C2-F15D8883E5BF}" srcOrd="1" destOrd="0" presId="urn:microsoft.com/office/officeart/2005/8/layout/process1"/>
    <dgm:cxn modelId="{2C7EC249-BE59-4C03-9548-004C07A433EB}" type="presOf" srcId="{81C7336D-102A-48C5-A901-D5631783528A}" destId="{F506120A-66EE-423E-8497-3DACC8F2BED6}" srcOrd="1" destOrd="0" presId="urn:microsoft.com/office/officeart/2005/8/layout/process1"/>
    <dgm:cxn modelId="{45D9341B-723B-4941-96EF-134D15FE62FD}" type="presOf" srcId="{E0BD9957-1EDB-4E1E-9FE9-7F3849EFA352}" destId="{15F958F3-5F32-439C-AB9B-FB6DCB6A2D3B}" srcOrd="0" destOrd="0" presId="urn:microsoft.com/office/officeart/2005/8/layout/process1"/>
    <dgm:cxn modelId="{5D058D01-99EB-4E4E-8105-1632C0F6CC80}" type="presOf" srcId="{9E08DEAD-2DDE-4A32-94F5-FB772B5A86B7}" destId="{C33F469E-3476-44E0-BDF5-3B86C0A46E14}" srcOrd="1" destOrd="0" presId="urn:microsoft.com/office/officeart/2005/8/layout/process1"/>
    <dgm:cxn modelId="{A1AEA9E4-E640-4C1E-82CD-3CA31CC88D21}" type="presOf" srcId="{B9935458-DC72-40EC-8F5A-EF717FC74CE7}" destId="{0CCBE10D-082A-44ED-83EA-58C64D0950F0}" srcOrd="0" destOrd="0" presId="urn:microsoft.com/office/officeart/2005/8/layout/process1"/>
    <dgm:cxn modelId="{68099B94-CC12-447B-BE72-352B20450485}" type="presOf" srcId="{A8FE8F51-EA45-43EB-B44B-FA67FEE15B68}" destId="{077F92BE-E398-4C53-A21A-6A5968FE831D}" srcOrd="0" destOrd="0" presId="urn:microsoft.com/office/officeart/2005/8/layout/process1"/>
    <dgm:cxn modelId="{468DDEAB-8411-4C5F-BBF7-BB86C1DE7A42}" srcId="{0A73C41C-0455-4437-B356-908AE9876794}" destId="{15C45559-C6ED-48F3-AD0E-023BA9CF1765}" srcOrd="3" destOrd="0" parTransId="{2A5C4D72-CB4D-4E03-827F-B7A65BE1DE23}" sibTransId="{4B1193C3-C1D9-40A2-947D-25B983169124}"/>
    <dgm:cxn modelId="{840D4C73-3840-4161-BA6B-D393D3398B60}" srcId="{0A73C41C-0455-4437-B356-908AE9876794}" destId="{A8FE8F51-EA45-43EB-B44B-FA67FEE15B68}" srcOrd="0" destOrd="0" parTransId="{57D2322B-5761-446A-B1CB-081D0AB47BC0}" sibTransId="{9E08DEAD-2DDE-4A32-94F5-FB772B5A86B7}"/>
    <dgm:cxn modelId="{84E980C7-527B-463B-8E44-3189562038B1}" type="presOf" srcId="{81C7336D-102A-48C5-A901-D5631783528A}" destId="{754DFCDB-96EF-41D4-BA99-60FF460F6378}" srcOrd="0" destOrd="0" presId="urn:microsoft.com/office/officeart/2005/8/layout/process1"/>
    <dgm:cxn modelId="{95E9865A-9665-482F-81AF-79C6A27E5B77}" type="presOf" srcId="{9E08DEAD-2DDE-4A32-94F5-FB772B5A86B7}" destId="{8005F97F-BB4A-43B2-9B58-F25ED6A8616B}" srcOrd="0" destOrd="0" presId="urn:microsoft.com/office/officeart/2005/8/layout/process1"/>
    <dgm:cxn modelId="{271CAF9D-45B5-4394-B66F-6E6ED3FB5FBE}" srcId="{0A73C41C-0455-4437-B356-908AE9876794}" destId="{E0BD9957-1EDB-4E1E-9FE9-7F3849EFA352}" srcOrd="2" destOrd="0" parTransId="{CE3288E6-3914-4406-AB77-8AEFADA0337A}" sibTransId="{1ECCA590-11FC-4B65-9104-0E64874E927A}"/>
    <dgm:cxn modelId="{5616E063-A4DA-48B1-A872-262D4D017875}" type="presOf" srcId="{15C45559-C6ED-48F3-AD0E-023BA9CF1765}" destId="{3075DDD3-938B-4756-883E-C09AA90AB7F3}" srcOrd="0" destOrd="0" presId="urn:microsoft.com/office/officeart/2005/8/layout/process1"/>
    <dgm:cxn modelId="{A696DC85-7653-429E-84F9-10011A2B6578}" type="presOf" srcId="{1ECCA590-11FC-4B65-9104-0E64874E927A}" destId="{87C5CA13-1171-4250-B926-D0174255E8CE}" srcOrd="0" destOrd="0" presId="urn:microsoft.com/office/officeart/2005/8/layout/process1"/>
    <dgm:cxn modelId="{B180763F-DD7A-4892-B3FE-FCF9054D6D8F}" srcId="{0A73C41C-0455-4437-B356-908AE9876794}" destId="{B9935458-DC72-40EC-8F5A-EF717FC74CE7}" srcOrd="1" destOrd="0" parTransId="{AA7F2D86-9EED-474D-B126-70219F896BF1}" sibTransId="{81C7336D-102A-48C5-A901-D5631783528A}"/>
    <dgm:cxn modelId="{CFD25DE3-7187-41BA-B1DC-3F69741535AA}" type="presParOf" srcId="{4B5BFE74-8A06-44A3-AB70-FB353AD03E41}" destId="{077F92BE-E398-4C53-A21A-6A5968FE831D}" srcOrd="0" destOrd="0" presId="urn:microsoft.com/office/officeart/2005/8/layout/process1"/>
    <dgm:cxn modelId="{903A5BF0-3E24-4A34-B10E-A97329584F5B}" type="presParOf" srcId="{4B5BFE74-8A06-44A3-AB70-FB353AD03E41}" destId="{8005F97F-BB4A-43B2-9B58-F25ED6A8616B}" srcOrd="1" destOrd="0" presId="urn:microsoft.com/office/officeart/2005/8/layout/process1"/>
    <dgm:cxn modelId="{10F28326-FA86-4777-A14C-C9256DAF16D9}" type="presParOf" srcId="{8005F97F-BB4A-43B2-9B58-F25ED6A8616B}" destId="{C33F469E-3476-44E0-BDF5-3B86C0A46E14}" srcOrd="0" destOrd="0" presId="urn:microsoft.com/office/officeart/2005/8/layout/process1"/>
    <dgm:cxn modelId="{D7F8AC10-3308-4080-AD40-46332D7D4D30}" type="presParOf" srcId="{4B5BFE74-8A06-44A3-AB70-FB353AD03E41}" destId="{0CCBE10D-082A-44ED-83EA-58C64D0950F0}" srcOrd="2" destOrd="0" presId="urn:microsoft.com/office/officeart/2005/8/layout/process1"/>
    <dgm:cxn modelId="{0EB398AE-522C-4CA9-8926-590937E60F0A}" type="presParOf" srcId="{4B5BFE74-8A06-44A3-AB70-FB353AD03E41}" destId="{754DFCDB-96EF-41D4-BA99-60FF460F6378}" srcOrd="3" destOrd="0" presId="urn:microsoft.com/office/officeart/2005/8/layout/process1"/>
    <dgm:cxn modelId="{888604FD-7BF6-4227-AE06-C7617BBBA673}" type="presParOf" srcId="{754DFCDB-96EF-41D4-BA99-60FF460F6378}" destId="{F506120A-66EE-423E-8497-3DACC8F2BED6}" srcOrd="0" destOrd="0" presId="urn:microsoft.com/office/officeart/2005/8/layout/process1"/>
    <dgm:cxn modelId="{5699B3EC-DF79-4992-BE26-0A656F182DF5}" type="presParOf" srcId="{4B5BFE74-8A06-44A3-AB70-FB353AD03E41}" destId="{15F958F3-5F32-439C-AB9B-FB6DCB6A2D3B}" srcOrd="4" destOrd="0" presId="urn:microsoft.com/office/officeart/2005/8/layout/process1"/>
    <dgm:cxn modelId="{13FC30E6-77F3-4711-B215-0E3F20840E9E}" type="presParOf" srcId="{4B5BFE74-8A06-44A3-AB70-FB353AD03E41}" destId="{87C5CA13-1171-4250-B926-D0174255E8CE}" srcOrd="5" destOrd="0" presId="urn:microsoft.com/office/officeart/2005/8/layout/process1"/>
    <dgm:cxn modelId="{3CD80A70-A6DE-44FC-A839-4D9A40ECC30D}" type="presParOf" srcId="{87C5CA13-1171-4250-B926-D0174255E8CE}" destId="{67538ADA-0386-4533-81C2-F15D8883E5BF}" srcOrd="0" destOrd="0" presId="urn:microsoft.com/office/officeart/2005/8/layout/process1"/>
    <dgm:cxn modelId="{E9DA6A05-194E-47DD-BB30-D4465699E8EE}" type="presParOf" srcId="{4B5BFE74-8A06-44A3-AB70-FB353AD03E41}" destId="{3075DDD3-938B-4756-883E-C09AA90AB7F3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AB5ADF6-F78E-490A-86F5-97183DCF2CA9}">
      <dsp:nvSpPr>
        <dsp:cNvPr id="0" name=""/>
        <dsp:cNvSpPr/>
      </dsp:nvSpPr>
      <dsp:spPr>
        <a:xfrm rot="21423352">
          <a:off x="22030" y="1604714"/>
          <a:ext cx="8679251" cy="884485"/>
        </a:xfrm>
        <a:prstGeom prst="mathMinus">
          <a:avLst/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B93F99-5C90-4060-89F4-0CE0D33269AD}">
      <dsp:nvSpPr>
        <dsp:cNvPr id="0" name=""/>
        <dsp:cNvSpPr/>
      </dsp:nvSpPr>
      <dsp:spPr>
        <a:xfrm>
          <a:off x="1185288" y="204695"/>
          <a:ext cx="2340010" cy="1637566"/>
        </a:xfrm>
        <a:prstGeom prst="downArrow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144215-31D3-425A-B6D9-AAAEED5CF6EC}">
      <dsp:nvSpPr>
        <dsp:cNvPr id="0" name=""/>
        <dsp:cNvSpPr/>
      </dsp:nvSpPr>
      <dsp:spPr>
        <a:xfrm>
          <a:off x="3918106" y="301702"/>
          <a:ext cx="4805191" cy="112381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l" defTabSz="889000">
            <a:lnSpc>
              <a:spcPts val="19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硬體設計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了解法拉第電磁感應及冷次定律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設計架構圖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繪製</a:t>
          </a:r>
          <a:r>
            <a:rPr lang="en-US" altLang="zh-TW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3D</a:t>
          </a: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模型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利用</a:t>
          </a:r>
          <a:r>
            <a:rPr lang="en-US" altLang="zh-TW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3D</a:t>
          </a: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列印機製作實體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實驗驗證儀器可行性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3918106" y="301702"/>
        <a:ext cx="4805191" cy="1123811"/>
      </dsp:txXfrm>
    </dsp:sp>
    <dsp:sp modelId="{173C5EA1-19D2-480E-BDCA-B3765BE569B6}">
      <dsp:nvSpPr>
        <dsp:cNvPr id="0" name=""/>
        <dsp:cNvSpPr/>
      </dsp:nvSpPr>
      <dsp:spPr>
        <a:xfrm>
          <a:off x="5198012" y="2251653"/>
          <a:ext cx="2340010" cy="1637566"/>
        </a:xfrm>
        <a:prstGeom prst="upArrow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F5972CA-9987-4D3F-B624-451A5ACAEB19}">
      <dsp:nvSpPr>
        <dsp:cNvPr id="0" name=""/>
        <dsp:cNvSpPr/>
      </dsp:nvSpPr>
      <dsp:spPr>
        <a:xfrm>
          <a:off x="1251760" y="2797875"/>
          <a:ext cx="3445303" cy="10990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lvl="0" algn="l" defTabSz="889000">
            <a:lnSpc>
              <a:spcPts val="19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軟體設計</a:t>
          </a:r>
          <a:endParaRPr lang="zh-TW" altLang="en-US" sz="2000" b="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架設開發環境</a:t>
          </a:r>
          <a:endParaRPr lang="zh-TW" altLang="en-US" sz="2000" b="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接收封包與解碼</a:t>
          </a:r>
          <a:endParaRPr lang="en-US" altLang="zh-TW" sz="2000" b="0" kern="1200" dirty="0" smtClean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分析數據並對照文獻</a:t>
          </a:r>
          <a:endParaRPr lang="zh-TW" altLang="en-US" sz="2000" b="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設計演算法</a:t>
          </a:r>
          <a:endParaRPr lang="zh-TW" altLang="en-US" sz="2000" b="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  <a:p>
          <a:pPr marL="228600" lvl="1" indent="-228600" algn="l" defTabSz="889000">
            <a:lnSpc>
              <a:spcPts val="19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TW" altLang="en-US" sz="2000" b="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呈現於用戶端</a:t>
          </a:r>
          <a:endParaRPr lang="zh-TW" altLang="en-US" sz="2000" b="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1251760" y="2797875"/>
        <a:ext cx="3445303" cy="109908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7F92BE-E398-4C53-A21A-6A5968FE831D}">
      <dsp:nvSpPr>
        <dsp:cNvPr id="0" name=""/>
        <dsp:cNvSpPr/>
      </dsp:nvSpPr>
      <dsp:spPr>
        <a:xfrm>
          <a:off x="3290" y="1337283"/>
          <a:ext cx="1438894" cy="13894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u="none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收取一連串的封包</a:t>
          </a:r>
          <a:endParaRPr lang="zh-TW" altLang="en-US" sz="2000" u="none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43985" y="1377978"/>
        <a:ext cx="1357504" cy="1308042"/>
      </dsp:txXfrm>
    </dsp:sp>
    <dsp:sp modelId="{8005F97F-BB4A-43B2-9B58-F25ED6A8616B}">
      <dsp:nvSpPr>
        <dsp:cNvPr id="0" name=""/>
        <dsp:cNvSpPr/>
      </dsp:nvSpPr>
      <dsp:spPr>
        <a:xfrm>
          <a:off x="1586074" y="1853577"/>
          <a:ext cx="305045" cy="3568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600" kern="1200"/>
        </a:p>
      </dsp:txBody>
      <dsp:txXfrm>
        <a:off x="1586074" y="1924946"/>
        <a:ext cx="213532" cy="214107"/>
      </dsp:txXfrm>
    </dsp:sp>
    <dsp:sp modelId="{0CCBE10D-082A-44ED-83EA-58C64D0950F0}">
      <dsp:nvSpPr>
        <dsp:cNvPr id="0" name=""/>
        <dsp:cNvSpPr/>
      </dsp:nvSpPr>
      <dsp:spPr>
        <a:xfrm>
          <a:off x="2017742" y="1337283"/>
          <a:ext cx="1438894" cy="13894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u="none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找到封包開頭</a:t>
          </a:r>
          <a:r>
            <a:rPr lang="en-US" altLang="zh-TW" sz="2000" u="none" kern="1200" dirty="0" smtClean="0">
              <a:latin typeface="Consolas" panose="020B0609020204030204" pitchFamily="49" charset="0"/>
              <a:ea typeface="標楷體" panose="03000509000000000000" pitchFamily="65" charset="-120"/>
            </a:rPr>
            <a:t>(66 66)or(66 E6)</a:t>
          </a:r>
          <a:endParaRPr lang="zh-TW" altLang="en-US" sz="2000" kern="1200" dirty="0">
            <a:latin typeface="Consolas" panose="020B0609020204030204" pitchFamily="49" charset="0"/>
            <a:ea typeface="標楷體" panose="03000509000000000000" pitchFamily="65" charset="-120"/>
          </a:endParaRPr>
        </a:p>
      </dsp:txBody>
      <dsp:txXfrm>
        <a:off x="2058437" y="1377978"/>
        <a:ext cx="1357504" cy="1308042"/>
      </dsp:txXfrm>
    </dsp:sp>
    <dsp:sp modelId="{754DFCDB-96EF-41D4-BA99-60FF460F6378}">
      <dsp:nvSpPr>
        <dsp:cNvPr id="0" name=""/>
        <dsp:cNvSpPr/>
      </dsp:nvSpPr>
      <dsp:spPr>
        <a:xfrm>
          <a:off x="3600526" y="1853577"/>
          <a:ext cx="305045" cy="3568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600" kern="1200"/>
        </a:p>
      </dsp:txBody>
      <dsp:txXfrm>
        <a:off x="3600526" y="1924946"/>
        <a:ext cx="213532" cy="214107"/>
      </dsp:txXfrm>
    </dsp:sp>
    <dsp:sp modelId="{15F958F3-5F32-439C-AB9B-FB6DCB6A2D3B}">
      <dsp:nvSpPr>
        <dsp:cNvPr id="0" name=""/>
        <dsp:cNvSpPr/>
      </dsp:nvSpPr>
      <dsp:spPr>
        <a:xfrm>
          <a:off x="4032194" y="1337283"/>
          <a:ext cx="1438894" cy="13894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判斷</a:t>
          </a:r>
          <a:r>
            <a:rPr lang="en-US" altLang="zh-TW" sz="2000" kern="1200" dirty="0" smtClean="0">
              <a:latin typeface="Consolas" panose="020B0609020204030204" pitchFamily="49" charset="0"/>
              <a:ea typeface="標楷體" panose="03000509000000000000" pitchFamily="65" charset="-120"/>
            </a:rPr>
            <a:t>ID</a:t>
          </a:r>
          <a:r>
            <a:rPr lang="zh-TW" altLang="en-US" sz="2000" kern="1200" dirty="0" smtClean="0">
              <a:latin typeface="標楷體" panose="03000509000000000000" pitchFamily="65" charset="-120"/>
              <a:ea typeface="標楷體" panose="03000509000000000000" pitchFamily="65" charset="-120"/>
            </a:rPr>
            <a:t>位置和狀態</a:t>
          </a:r>
          <a:endParaRPr lang="zh-TW" altLang="en-US" sz="2000" kern="1200" dirty="0">
            <a:latin typeface="標楷體" panose="03000509000000000000" pitchFamily="65" charset="-120"/>
            <a:ea typeface="標楷體" panose="03000509000000000000" pitchFamily="65" charset="-120"/>
          </a:endParaRPr>
        </a:p>
      </dsp:txBody>
      <dsp:txXfrm>
        <a:off x="4072889" y="1377978"/>
        <a:ext cx="1357504" cy="1308042"/>
      </dsp:txXfrm>
    </dsp:sp>
    <dsp:sp modelId="{87C5CA13-1171-4250-B926-D0174255E8CE}">
      <dsp:nvSpPr>
        <dsp:cNvPr id="0" name=""/>
        <dsp:cNvSpPr/>
      </dsp:nvSpPr>
      <dsp:spPr>
        <a:xfrm>
          <a:off x="5614978" y="1853577"/>
          <a:ext cx="305045" cy="356845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TW" altLang="en-US" sz="1600" kern="1200"/>
        </a:p>
      </dsp:txBody>
      <dsp:txXfrm>
        <a:off x="5614978" y="1924946"/>
        <a:ext cx="213532" cy="214107"/>
      </dsp:txXfrm>
    </dsp:sp>
    <dsp:sp modelId="{3075DDD3-938B-4756-883E-C09AA90AB7F3}">
      <dsp:nvSpPr>
        <dsp:cNvPr id="0" name=""/>
        <dsp:cNvSpPr/>
      </dsp:nvSpPr>
      <dsp:spPr>
        <a:xfrm>
          <a:off x="6046646" y="1337283"/>
          <a:ext cx="1438894" cy="1389432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accent3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TW" altLang="en-US" sz="2000" kern="1200" dirty="0" smtClean="0">
              <a:latin typeface="Consolas" panose="020B0609020204030204" pitchFamily="49" charset="0"/>
              <a:ea typeface="標楷體" panose="03000509000000000000" pitchFamily="65" charset="-120"/>
            </a:rPr>
            <a:t>傳遞需要資訊給</a:t>
          </a:r>
          <a:r>
            <a:rPr lang="en-US" altLang="zh-TW" sz="2000" kern="1200" dirty="0" err="1" smtClean="0">
              <a:latin typeface="Consolas" panose="020B0609020204030204" pitchFamily="49" charset="0"/>
              <a:ea typeface="標楷體" panose="03000509000000000000" pitchFamily="65" charset="-120"/>
            </a:rPr>
            <a:t>galileo</a:t>
          </a:r>
          <a:endParaRPr lang="zh-TW" altLang="en-US" sz="2000" kern="1200" dirty="0">
            <a:latin typeface="Consolas" panose="020B0609020204030204" pitchFamily="49" charset="0"/>
            <a:ea typeface="標楷體" panose="03000509000000000000" pitchFamily="65" charset="-120"/>
          </a:endParaRPr>
        </a:p>
      </dsp:txBody>
      <dsp:txXfrm>
        <a:off x="6087341" y="1377978"/>
        <a:ext cx="1357504" cy="13080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arrow3">
  <dgm:title val=""/>
  <dgm:desc val=""/>
  <dgm:catLst>
    <dgm:cat type="relationship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4" srcId="0" destId="1" srcOrd="0" destOrd="0"/>
        <dgm:cxn modelId="5" srcId="0" destId="2" srcOrd="1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clrData>
  <dgm:layoutNode name="compositeShape">
    <dgm:varLst>
      <dgm:chMax val="2"/>
      <dgm:dir/>
      <dgm:resizeHandles val="exact"/>
    </dgm:varLst>
    <dgm:alg type="composite">
      <dgm:param type="horzAlign" val="none"/>
      <dgm:param type="vertAlign" val="none"/>
    </dgm:alg>
    <dgm:shape xmlns:r="http://schemas.openxmlformats.org/officeDocument/2006/relationships" r:blip="">
      <dgm:adjLst/>
    </dgm:shape>
    <dgm:presOf/>
    <dgm:choose name="Name0">
      <dgm:if name="Name1" func="var" arg="dir" op="equ" val="norm">
        <dgm:choose name="Name2">
          <dgm:if name="Name3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l" for="ch" forName="downArrow" refType="w" fact="0.1"/>
              <dgm:constr type="t" for="ch" forName="downArrow" refType="h" fact="0.05"/>
              <dgm:constr type="lOff" for="ch" forName="downArrow" refType="w" fact="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r" for="ch" forName="downArrowText" refType="w" fact="0.8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r" for="ch" forName="upArrow" refType="w" fact="0.9"/>
              <dgm:constr type="rOff" for="ch" forName="upArrow" refType="w" fact="-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l" for="ch" forName="upArrowText" refType="w" fact="0.15"/>
              <dgm:constr type="primFontSz" for="ch" ptType="node" op="equ" val="65"/>
            </dgm:constrLst>
          </dgm:if>
          <dgm:else name="Name4">
            <dgm:constrLst>
              <dgm:constr type="w" for="ch" forName="downArrow" refType="w" fact="0.4"/>
              <dgm:constr type="h" for="ch" forName="downArrow" refType="h" fact="0.8"/>
              <dgm:constr type="l" for="ch" forName="downArrow" refType="w" fact="0.02"/>
              <dgm:constr type="t" for="ch" forName="downArrow" refType="h" fact="0.05"/>
              <dgm:constr type="lOff" for="ch" forName="downArrow" refType="w" fact="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r" for="ch" forName="downArrowText" refType="w"/>
              <dgm:constr type="primFontSz" for="ch" ptType="node" op="equ" val="65"/>
            </dgm:constrLst>
          </dgm:else>
        </dgm:choose>
      </dgm:if>
      <dgm:else name="Name5">
        <dgm:choose name="Name6">
          <dgm:if name="Name7" axis="ch" ptType="node" func="cnt" op="gte" val="2">
            <dgm:constrLst>
              <dgm:constr type="w" for="ch" forName="divider" refType="w"/>
              <dgm:constr type="h" for="ch" forName="divider" refType="w" fact="0.2"/>
              <dgm:constr type="h" for="ch" forName="divider" refType="h" op="gte" fact="0.2"/>
              <dgm:constr type="h" for="ch" forName="divider" refType="h" op="lte" fact="0.4"/>
              <dgm:constr type="ctrX" for="ch" forName="divider" refType="w" fact="0.5"/>
              <dgm:constr type="ctrY" for="ch" forName="divider" refType="h" fact="0.5"/>
              <dgm:constr type="w" for="ch" forName="downArrow" refType="w" fact="0.3"/>
              <dgm:constr type="h" for="ch" forName="downArrow" refType="h" fact="0.4"/>
              <dgm:constr type="r" for="ch" forName="downArrow" refType="w" fact="0.9"/>
              <dgm:constr type="t" for="ch" forName="downArrow" refType="h" fact="0.05"/>
              <dgm:constr type="rOff" for="ch" forName="downArrow" refType="w" fact="-0.02"/>
              <dgm:constr type="w" for="ch" forName="downArrowText" refType="w" fact="0.32"/>
              <dgm:constr type="h" for="ch" forName="downArrowText" refType="h" fact="0.42"/>
              <dgm:constr type="t" for="ch" forName="downArrowText"/>
              <dgm:constr type="l" for="ch" forName="downArrowText" refType="w" fact="0.15"/>
              <dgm:constr type="w" for="ch" forName="upArrow" refType="w" fact="0.3"/>
              <dgm:constr type="h" for="ch" forName="upArrow" refType="h" fact="0.4"/>
              <dgm:constr type="b" for="ch" forName="upArrow" refType="h" fact="0.95"/>
              <dgm:constr type="l" for="ch" forName="upArrow" refType="w" fact="0.1"/>
              <dgm:constr type="lOff" for="ch" forName="upArrow" refType="w" fact="0.02"/>
              <dgm:constr type="w" for="ch" forName="upArrowText" refType="w" fact="0.32"/>
              <dgm:constr type="h" for="ch" forName="upArrowText" refType="h" fact="0.42"/>
              <dgm:constr type="b" for="ch" forName="upArrowText" refType="h"/>
              <dgm:constr type="r" for="ch" forName="upArrowText" refType="w" fact="0.85"/>
              <dgm:constr type="primFontSz" for="ch" ptType="node" op="equ" val="65"/>
            </dgm:constrLst>
          </dgm:if>
          <dgm:else name="Name8">
            <dgm:constrLst>
              <dgm:constr type="w" for="ch" forName="downArrow" refType="w" fact="0.4"/>
              <dgm:constr type="h" for="ch" forName="downArrow" refType="h" fact="0.8"/>
              <dgm:constr type="r" for="ch" forName="downArrow" refType="w" fact="0.98"/>
              <dgm:constr type="t" for="ch" forName="downArrow" refType="h" fact="0.05"/>
              <dgm:constr type="rOff" for="ch" forName="downArrow" refType="w" fact="-0.02"/>
              <dgm:constr type="w" for="ch" forName="downArrowText" refType="w" fact="0.5"/>
              <dgm:constr type="h" for="ch" forName="downArrowText" refType="h"/>
              <dgm:constr type="t" for="ch" forName="downArrowText"/>
              <dgm:constr type="l" for="ch" forName="downArrowText"/>
              <dgm:constr type="primFontSz" for="ch" ptType="node" op="equ" val="65"/>
            </dgm:constrLst>
          </dgm:else>
        </dgm:choose>
      </dgm:else>
    </dgm:choose>
    <dgm:ruleLst/>
    <dgm:choose name="Name9">
      <dgm:if name="Name10" axis="ch" ptType="node" func="cnt" op="gte" val="2">
        <dgm:layoutNode name="divider" styleLbl="fgShp">
          <dgm:alg type="sp"/>
          <dgm:choose name="Name11">
            <dgm:if name="Name12" func="var" arg="dir" op="equ" val="norm">
              <dgm:shape xmlns:r="http://schemas.openxmlformats.org/officeDocument/2006/relationships" rot="-5" type="mathMinus" r:blip="">
                <dgm:adjLst/>
              </dgm:shape>
            </dgm:if>
            <dgm:else name="Name13">
              <dgm:shape xmlns:r="http://schemas.openxmlformats.org/officeDocument/2006/relationships" rot="5" type="mathMinus" r:blip="">
                <dgm:adjLst/>
              </dgm:shape>
            </dgm:else>
          </dgm:choose>
          <dgm:presOf/>
          <dgm:constrLst/>
          <dgm:ruleLst/>
        </dgm:layoutNode>
      </dgm:if>
      <dgm:else name="Name14"/>
    </dgm:choose>
    <dgm:forEach name="Name15" axis="ch" ptType="node" cnt="1">
      <dgm:layoutNode name="downArrow" styleLbl="node1">
        <dgm:alg type="sp"/>
        <dgm:shape xmlns:r="http://schemas.openxmlformats.org/officeDocument/2006/relationships" type="downArrow" r:blip="">
          <dgm:adjLst/>
        </dgm:shape>
        <dgm:presOf/>
        <dgm:constrLst/>
        <dgm:ruleLst/>
      </dgm:layoutNode>
      <dgm:layoutNode name="down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  <dgm:forEach name="Name16" axis="ch" ptType="node" st="2" cnt="1">
      <dgm:layoutNode name="upArrow" styleLbl="node1">
        <dgm:alg type="sp"/>
        <dgm:shape xmlns:r="http://schemas.openxmlformats.org/officeDocument/2006/relationships" type="upArrow" r:blip="">
          <dgm:adjLst/>
        </dgm:shape>
        <dgm:presOf/>
        <dgm:constrLst/>
        <dgm:ruleLst/>
      </dgm:layoutNode>
      <dgm:layoutNode name="upArrowText" styleLbl="revTx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rect" r:blip="">
          <dgm:adjLst/>
        </dgm:shape>
        <dgm:presOf axis="desOrSelf" ptType="node"/>
        <dgm:constrLst/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jpeg>
</file>

<file path=ppt/media/image20.jpeg>
</file>

<file path=ppt/media/image21.jpeg>
</file>

<file path=ppt/media/image22.jpe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E4A97-BA9F-4776-B1C4-456D3405DC0B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6D0B6-4769-4067-BA5F-6BFB328E415E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579932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照片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FF7CA-DD81-49BE-AAE0-37CF2C41B5EE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932624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1-2</a:t>
            </a:r>
            <a:r>
              <a:rPr lang="zh-TW" altLang="en-US" dirty="0" smtClean="0"/>
              <a:t>分鐘影片</a:t>
            </a:r>
            <a:r>
              <a:rPr lang="en-US" altLang="zh-TW" dirty="0" smtClean="0"/>
              <a:t>+</a:t>
            </a:r>
            <a:r>
              <a:rPr lang="zh-TW" altLang="en-US" dirty="0" smtClean="0"/>
              <a:t>口頭說明</a:t>
            </a:r>
            <a:endParaRPr lang="en-US" altLang="zh-TW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0FF7CA-DD81-49BE-AAE0-37CF2C41B5EE}" type="slidenum">
              <a:rPr lang="zh-TW" altLang="en-US" smtClean="0"/>
              <a:t>15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8047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044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8578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64976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061554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680840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038711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250657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12541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9085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554566"/>
            <a:ext cx="9601196" cy="13038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5807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171094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416390"/>
            <a:ext cx="9601196" cy="1303867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41851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32838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05360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93456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88340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785386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F6C085F-350F-48F7-8A5E-1C74149D479C}" type="datetimeFigureOut">
              <a:rPr lang="zh-TW" altLang="en-US" smtClean="0"/>
              <a:t>2017/12/31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F71340F-CD03-4A1E-AF51-CD5AD4FB9BF1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455352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11.jpeg"/><Relationship Id="rId7" Type="http://schemas.openxmlformats.org/officeDocument/2006/relationships/image" Target="../media/image15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jpeg"/><Relationship Id="rId9" Type="http://schemas.openxmlformats.org/officeDocument/2006/relationships/image" Target="../media/image17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2.jpeg"/><Relationship Id="rId5" Type="http://schemas.openxmlformats.org/officeDocument/2006/relationships/image" Target="../media/image21.jpeg"/><Relationship Id="rId4" Type="http://schemas.openxmlformats.org/officeDocument/2006/relationships/image" Target="../media/image20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 smtClean="0"/>
              <a:t>Toilet Paper </a:t>
            </a:r>
            <a:br>
              <a:rPr lang="en-US" altLang="zh-TW" dirty="0" smtClean="0"/>
            </a:br>
            <a:r>
              <a:rPr lang="en-US" altLang="zh-TW" dirty="0" smtClean="0"/>
              <a:t>Detecting System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marL="715963" algn="l"/>
            <a:r>
              <a:rPr lang="en-US" altLang="zh-TW" dirty="0" smtClean="0"/>
              <a:t>Senior High School Students: </a:t>
            </a:r>
            <a:r>
              <a:rPr lang="zh-TW" altLang="en-US" dirty="0" smtClean="0"/>
              <a:t>李佩庭</a:t>
            </a:r>
            <a:r>
              <a:rPr lang="en-US" altLang="zh-TW" dirty="0"/>
              <a:t> </a:t>
            </a:r>
            <a:r>
              <a:rPr lang="en-US" altLang="zh-TW" smtClean="0"/>
              <a:t> </a:t>
            </a:r>
            <a:r>
              <a:rPr lang="zh-TW" altLang="en-US" dirty="0" smtClean="0"/>
              <a:t>黃</a:t>
            </a:r>
            <a:r>
              <a:rPr lang="zh-TW" altLang="en-US" dirty="0"/>
              <a:t>奕</a:t>
            </a:r>
            <a:r>
              <a:rPr lang="zh-TW" altLang="en-US" dirty="0" smtClean="0"/>
              <a:t>兒</a:t>
            </a:r>
            <a:endParaRPr lang="en-US" altLang="zh-TW" dirty="0" smtClean="0"/>
          </a:p>
          <a:p>
            <a:r>
              <a:rPr lang="en-US" altLang="zh-TW" dirty="0" smtClean="0"/>
              <a:t>NVG lab members: </a:t>
            </a:r>
            <a:r>
              <a:rPr lang="zh-TW" altLang="en-US" dirty="0" smtClean="0"/>
              <a:t>鄧安哲 </a:t>
            </a:r>
            <a:r>
              <a:rPr lang="zh-TW" altLang="en-US" dirty="0"/>
              <a:t>林子翔</a:t>
            </a:r>
            <a:r>
              <a:rPr lang="zh-TW" altLang="en-US" dirty="0">
                <a:latin typeface="Sitka Subheading" panose="02000505000000020004" pitchFamily="2" charset="0"/>
              </a:rPr>
              <a:t> </a:t>
            </a:r>
            <a:r>
              <a:rPr lang="zh-TW" altLang="en-US" dirty="0" smtClean="0">
                <a:latin typeface="Sitka Subheading" panose="02000505000000020004" pitchFamily="2" charset="0"/>
              </a:rPr>
              <a:t>鄭</a:t>
            </a:r>
            <a:r>
              <a:rPr lang="zh-TW" altLang="en-US" dirty="0">
                <a:latin typeface="Sitka Subheading" panose="02000505000000020004" pitchFamily="2" charset="0"/>
              </a:rPr>
              <a:t>理</a:t>
            </a:r>
            <a:r>
              <a:rPr lang="zh-TW" altLang="en-US" dirty="0" smtClean="0">
                <a:latin typeface="Sitka Subheading" panose="02000505000000020004" pitchFamily="2" charset="0"/>
              </a:rPr>
              <a:t>文</a:t>
            </a:r>
            <a:endParaRPr lang="en-US" altLang="zh-TW" dirty="0" smtClean="0"/>
          </a:p>
          <a:p>
            <a:r>
              <a:rPr lang="en-US" altLang="zh-TW" dirty="0" smtClean="0"/>
              <a:t>NTUEE professor: </a:t>
            </a:r>
            <a:r>
              <a:rPr lang="zh-TW" altLang="en-US" dirty="0" smtClean="0"/>
              <a:t>周俊廷</a:t>
            </a:r>
            <a:r>
              <a:rPr lang="zh-TW" altLang="en-US" dirty="0"/>
              <a:t>教授</a:t>
            </a:r>
            <a:endParaRPr lang="en-US" altLang="zh-TW" dirty="0"/>
          </a:p>
          <a:p>
            <a:pPr marL="715963" algn="l"/>
            <a:endParaRPr lang="zh-TW" altLang="en-US" dirty="0"/>
          </a:p>
          <a:p>
            <a:pPr marL="715963" algn="l"/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166352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數據分析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86" t="16857" r="36213" b="39862"/>
          <a:stretch/>
        </p:blipFill>
        <p:spPr>
          <a:xfrm>
            <a:off x="2254956" y="1451212"/>
            <a:ext cx="7801484" cy="471409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文字方塊 6"/>
          <p:cNvSpPr txBox="1"/>
          <p:nvPr/>
        </p:nvSpPr>
        <p:spPr>
          <a:xfrm>
            <a:off x="7032104" y="1599184"/>
            <a:ext cx="1152128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zh-TW" sz="2400" spc="300" dirty="0">
                <a:solidFill>
                  <a:schemeClr val="accent6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ID</a:t>
            </a:r>
            <a:r>
              <a:rPr lang="zh-TW" altLang="en-US" sz="2400" spc="-150" dirty="0">
                <a:solidFill>
                  <a:schemeClr val="accent6">
                    <a:lumMod val="75000"/>
                  </a:schemeClr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位置</a:t>
            </a:r>
          </a:p>
        </p:txBody>
      </p:sp>
      <p:sp>
        <p:nvSpPr>
          <p:cNvPr id="8" name="文字方塊 7"/>
          <p:cNvSpPr txBox="1"/>
          <p:nvPr/>
        </p:nvSpPr>
        <p:spPr>
          <a:xfrm>
            <a:off x="5663952" y="1599184"/>
            <a:ext cx="10436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rgbClr val="FF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狀態</a:t>
            </a:r>
          </a:p>
        </p:txBody>
      </p:sp>
    </p:spTree>
    <p:extLst>
      <p:ext uri="{BB962C8B-B14F-4D97-AF65-F5344CB8AC3E}">
        <p14:creationId xmlns:p14="http://schemas.microsoft.com/office/powerpoint/2010/main" val="2640794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演算法流程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1981200" y="1711350"/>
            <a:ext cx="8229600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TW" sz="2000" dirty="0">
                <a:latin typeface="Consolas" panose="020B0609020204030204" pitchFamily="49" charset="0"/>
              </a:rPr>
              <a:t>Packet_1: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70C0"/>
                </a:solidFill>
                <a:latin typeface="Consolas" panose="020B0609020204030204" pitchFamily="49" charset="0"/>
              </a:rPr>
              <a:t>66 66 </a:t>
            </a:r>
            <a:r>
              <a:rPr lang="en-US" altLang="zh-TW" sz="2000" dirty="0">
                <a:latin typeface="Consolas" panose="020B0609020204030204" pitchFamily="49" charset="0"/>
              </a:rPr>
              <a:t>00 7e 00 7e 00 06 00 18 06 7e 00 </a:t>
            </a:r>
            <a:r>
              <a:rPr lang="en-US" altLang="zh-TW" sz="2000" dirty="0">
                <a:solidFill>
                  <a:srgbClr val="FF0000"/>
                </a:solidFill>
                <a:latin typeface="Consolas" panose="020B0609020204030204" pitchFamily="49" charset="0"/>
              </a:rPr>
              <a:t>60</a:t>
            </a:r>
            <a:r>
              <a:rPr lang="en-US" altLang="zh-TW" sz="2000" dirty="0">
                <a:latin typeface="Consolas" panose="020B0609020204030204" pitchFamily="49" charset="0"/>
              </a:rPr>
              <a:t> 00 1e 60 1e </a:t>
            </a:r>
            <a:r>
              <a:rPr lang="en-US" altLang="zh-TW" sz="2000" dirty="0" err="1">
                <a:latin typeface="Consolas" panose="020B0609020204030204" pitchFamily="49" charset="0"/>
              </a:rPr>
              <a:t>1e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66 00</a:t>
            </a:r>
            <a:r>
              <a:rPr lang="en-US" altLang="zh-TW" sz="2000" dirty="0">
                <a:latin typeface="Consolas" panose="020B0609020204030204" pitchFamily="49" charset="0"/>
              </a:rPr>
              <a:t> 18 00 7e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endParaRPr lang="en-US" altLang="zh-TW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altLang="zh-TW" sz="2000" dirty="0">
                <a:latin typeface="Consolas" panose="020B0609020204030204" pitchFamily="49" charset="0"/>
              </a:rPr>
              <a:t>Packet_2:</a:t>
            </a:r>
          </a:p>
          <a:p>
            <a:pPr marL="0" indent="0">
              <a:buNone/>
            </a:pPr>
            <a:r>
              <a:rPr lang="en-US" altLang="zh-TW" sz="2000" dirty="0">
                <a:solidFill>
                  <a:srgbClr val="0070C0"/>
                </a:solidFill>
                <a:latin typeface="Consolas" panose="020B0609020204030204" pitchFamily="49" charset="0"/>
              </a:rPr>
              <a:t>66 E6 </a:t>
            </a:r>
            <a:r>
              <a:rPr lang="en-US" altLang="zh-TW" sz="2000" dirty="0">
                <a:latin typeface="Consolas" panose="020B0609020204030204" pitchFamily="49" charset="0"/>
              </a:rPr>
              <a:t>00 7e 00 7e 00 06 00 18 06 7e 00    00 1e 60 1e </a:t>
            </a:r>
            <a:r>
              <a:rPr lang="en-US" altLang="zh-TW" sz="2000" dirty="0" err="1">
                <a:latin typeface="Consolas" panose="020B0609020204030204" pitchFamily="49" charset="0"/>
              </a:rPr>
              <a:t>1e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66 00 </a:t>
            </a:r>
            <a:r>
              <a:rPr lang="en-US" altLang="zh-TW" sz="2000" dirty="0">
                <a:latin typeface="Consolas" panose="020B0609020204030204" pitchFamily="49" charset="0"/>
              </a:rPr>
              <a:t>18 00 7e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r>
              <a:rPr lang="en-US" altLang="zh-TW" sz="2000" dirty="0">
                <a:latin typeface="Consolas" panose="020B0609020204030204" pitchFamily="49" charset="0"/>
              </a:rPr>
              <a:t> </a:t>
            </a:r>
            <a:r>
              <a:rPr lang="en-US" altLang="zh-TW" sz="2000" dirty="0" err="1">
                <a:latin typeface="Consolas" panose="020B0609020204030204" pitchFamily="49" charset="0"/>
              </a:rPr>
              <a:t>7e</a:t>
            </a:r>
            <a:endParaRPr lang="en-US" altLang="zh-TW" sz="2000" dirty="0"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zh-TW" altLang="en-US" sz="2000" dirty="0">
              <a:latin typeface="Consolas" panose="020B0609020204030204" pitchFamily="49" charset="0"/>
            </a:endParaRPr>
          </a:p>
        </p:txBody>
      </p:sp>
      <p:graphicFrame>
        <p:nvGraphicFramePr>
          <p:cNvPr id="3" name="資料庫圖表 2"/>
          <p:cNvGraphicFramePr/>
          <p:nvPr>
            <p:extLst/>
          </p:nvPr>
        </p:nvGraphicFramePr>
        <p:xfrm>
          <a:off x="2351584" y="2924944"/>
          <a:ext cx="7488832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120099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演算法設計</a:t>
            </a:r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3149" y="1916832"/>
            <a:ext cx="7425702" cy="3456384"/>
          </a:xfrm>
        </p:spPr>
      </p:pic>
    </p:spTree>
    <p:extLst>
      <p:ext uri="{BB962C8B-B14F-4D97-AF65-F5344CB8AC3E}">
        <p14:creationId xmlns:p14="http://schemas.microsoft.com/office/powerpoint/2010/main" val="19586321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內容版面配置區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26" t="867" r="877" b="-1"/>
          <a:stretch/>
        </p:blipFill>
        <p:spPr>
          <a:xfrm>
            <a:off x="1716085" y="1300931"/>
            <a:ext cx="9180512" cy="48491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37574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用戶端介面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552" y="1600201"/>
            <a:ext cx="8350896" cy="46973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11311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實際測試</a:t>
            </a:r>
            <a:endParaRPr lang="zh-TW" altLang="en-US" dirty="0"/>
          </a:p>
        </p:txBody>
      </p:sp>
      <p:pic>
        <p:nvPicPr>
          <p:cNvPr id="4" name="IMG_666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78163" y="1484313"/>
            <a:ext cx="6034087" cy="4525962"/>
          </a:xfrm>
          <a:prstGeom prst="snip2DiagRect">
            <a:avLst>
              <a:gd name="adj1" fmla="val 0"/>
              <a:gd name="adj2" fmla="val 11517"/>
            </a:avLst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04331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結論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成功製作出衛生紙捲的模型</a:t>
            </a:r>
            <a:endParaRPr lang="en-US" altLang="zh-TW" dirty="0" smtClean="0"/>
          </a:p>
          <a:p>
            <a:r>
              <a:rPr lang="zh-TW" altLang="en-US" dirty="0" smtClean="0"/>
              <a:t>設計演算法判斷封包的</a:t>
            </a:r>
            <a:r>
              <a:rPr lang="en-US" altLang="zh-TW" dirty="0" smtClean="0">
                <a:latin typeface="Sitka Subheading" panose="02000505000000020004" pitchFamily="2" charset="0"/>
              </a:rPr>
              <a:t>ID</a:t>
            </a:r>
            <a:r>
              <a:rPr lang="zh-TW" altLang="en-US" dirty="0" smtClean="0"/>
              <a:t>位置、</a:t>
            </a:r>
            <a:r>
              <a:rPr lang="zh-TW" altLang="en-US" dirty="0" smtClean="0">
                <a:latin typeface="Sitka Subheading" panose="02000505000000020004" pitchFamily="2" charset="0"/>
              </a:rPr>
              <a:t>狀態</a:t>
            </a:r>
            <a:r>
              <a:rPr lang="zh-TW" altLang="en-US" dirty="0" smtClean="0"/>
              <a:t>，並傳遞訊息到伺服器</a:t>
            </a:r>
            <a:endParaRPr lang="en-US" altLang="zh-TW" dirty="0">
              <a:latin typeface="Sitka Subheading" panose="02000505000000020004" pitchFamily="2" charset="0"/>
            </a:endParaRPr>
          </a:p>
          <a:p>
            <a:r>
              <a:rPr lang="zh-TW" altLang="en-US" dirty="0" smtClean="0"/>
              <a:t>架出一個網頁，呈現衛生紙捲的使用狀況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27370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目的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31" b="96538" l="10000" r="90000">
                        <a14:foregroundMark x1="47231" y1="20923" x2="39692" y2="25846"/>
                        <a14:foregroundMark x1="40692" y1="27462" x2="39692" y2="45231"/>
                        <a14:foregroundMark x1="39077" y1="44308" x2="41846" y2="56538"/>
                        <a14:foregroundMark x1="28615" y1="21923" x2="37154" y2="39308"/>
                        <a14:foregroundMark x1="21308" y1="32615" x2="31385" y2="5231"/>
                        <a14:foregroundMark x1="23692" y1="10231" x2="47231" y2="10000"/>
                        <a14:foregroundMark x1="38923" y1="5846" x2="37923" y2="27846"/>
                        <a14:foregroundMark x1="76154" y1="21077" x2="75769" y2="51231"/>
                        <a14:foregroundMark x1="82077" y1="32769" x2="57692" y2="40308"/>
                        <a14:foregroundMark x1="82692" y1="28231" x2="74538" y2="34385"/>
                        <a14:foregroundMark x1="37308" y1="35538" x2="70385" y2="37154"/>
                        <a14:foregroundMark x1="38923" y1="56769" x2="73538" y2="58154"/>
                        <a14:foregroundMark x1="67231" y1="21692" x2="58308" y2="35385"/>
                        <a14:foregroundMark x1="52538" y1="24692" x2="44231" y2="32000"/>
                        <a14:foregroundMark x1="57538" y1="43846" x2="47462" y2="50769"/>
                        <a14:foregroundMark x1="47000" y1="73000" x2="58308" y2="62462"/>
                        <a14:foregroundMark x1="38692" y1="74000" x2="67231" y2="77769"/>
                        <a14:foregroundMark x1="62846" y1="85308" x2="62846" y2="96538"/>
                        <a14:foregroundMark x1="65385" y1="27077" x2="66615" y2="31692"/>
                        <a14:foregroundMark x1="70000" y1="21692" x2="73231" y2="22769"/>
                        <a14:backgroundMark x1="64308" y1="32154" x2="65077" y2="33692"/>
                        <a14:backgroundMark x1="64000" y1="35077" x2="64000" y2="35077"/>
                        <a14:backgroundMark x1="65077" y1="38923" x2="65077" y2="38923"/>
                        <a14:backgroundMark x1="65077" y1="40308" x2="62154" y2="40000"/>
                        <a14:backgroundMark x1="66308" y1="35692" x2="61846" y2="34769"/>
                        <a14:backgroundMark x1="60385" y1="68308" x2="60385" y2="68308"/>
                        <a14:backgroundMark x1="60231" y1="67385" x2="61000" y2="69538"/>
                        <a14:backgroundMark x1="61462" y1="37692" x2="63308" y2="38308"/>
                        <a14:backgroundMark x1="37308" y1="34077" x2="37308" y2="34077"/>
                        <a14:backgroundMark x1="38077" y1="33462" x2="37769" y2="35462"/>
                        <a14:backgroundMark x1="33769" y1="11000" x2="37154" y2="10538"/>
                        <a14:backgroundMark x1="33154" y1="9923" x2="38231" y2="946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7807" y="2581573"/>
            <a:ext cx="1850857" cy="1850857"/>
          </a:xfrm>
        </p:spPr>
      </p:pic>
      <p:cxnSp>
        <p:nvCxnSpPr>
          <p:cNvPr id="11" name="直線單箭頭接點 10"/>
          <p:cNvCxnSpPr/>
          <p:nvPr/>
        </p:nvCxnSpPr>
        <p:spPr>
          <a:xfrm>
            <a:off x="3935760" y="3301652"/>
            <a:ext cx="576064" cy="0"/>
          </a:xfrm>
          <a:prstGeom prst="straightConnector1">
            <a:avLst/>
          </a:prstGeom>
          <a:ln w="38100">
            <a:solidFill>
              <a:srgbClr val="B8E08C"/>
            </a:solidFill>
            <a:tailEnd type="triangle"/>
          </a:ln>
          <a:effectLst>
            <a:softEdge rad="127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群組 12"/>
          <p:cNvGrpSpPr/>
          <p:nvPr/>
        </p:nvGrpSpPr>
        <p:grpSpPr>
          <a:xfrm>
            <a:off x="7896200" y="2581573"/>
            <a:ext cx="2123978" cy="2125835"/>
            <a:chOff x="6372200" y="2636912"/>
            <a:chExt cx="2123978" cy="2125835"/>
          </a:xfrm>
        </p:grpSpPr>
        <p:pic>
          <p:nvPicPr>
            <p:cNvPr id="8" name="圖片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991374" y="2636912"/>
              <a:ext cx="1504804" cy="2125835"/>
            </a:xfrm>
            <a:prstGeom prst="rect">
              <a:avLst/>
            </a:prstGeom>
          </p:spPr>
        </p:pic>
        <p:cxnSp>
          <p:nvCxnSpPr>
            <p:cNvPr id="12" name="直線單箭頭接點 11"/>
            <p:cNvCxnSpPr/>
            <p:nvPr/>
          </p:nvCxnSpPr>
          <p:spPr>
            <a:xfrm>
              <a:off x="6372200" y="3356992"/>
              <a:ext cx="576064" cy="0"/>
            </a:xfrm>
            <a:prstGeom prst="straightConnector1">
              <a:avLst/>
            </a:prstGeom>
            <a:ln w="38100">
              <a:solidFill>
                <a:srgbClr val="B8E08C"/>
              </a:solidFill>
              <a:tailEnd type="triangle"/>
            </a:ln>
            <a:effectLst>
              <a:softEdge rad="12700"/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5" name="文字方塊 14"/>
          <p:cNvSpPr txBox="1"/>
          <p:nvPr/>
        </p:nvSpPr>
        <p:spPr>
          <a:xfrm>
            <a:off x="4727848" y="5102525"/>
            <a:ext cx="33843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標楷體" panose="03000509000000000000" pitchFamily="65" charset="-120"/>
                <a:ea typeface="標楷體" panose="03000509000000000000" pitchFamily="65" charset="-120"/>
              </a:rPr>
              <a:t>衛生紙剩餘用量？！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868" y="2048816"/>
            <a:ext cx="3048264" cy="25056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10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研究設備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1981200" y="1600200"/>
          <a:ext cx="8229600" cy="4216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574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電腦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晶片</a:t>
                      </a:r>
                      <a:r>
                        <a:rPr lang="en-US" altLang="zh-TW" sz="1600" dirty="0" err="1" smtClean="0"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EnOcean</a:t>
                      </a:r>
                      <a:endParaRPr lang="zh-TW" altLang="en-US" dirty="0">
                        <a:latin typeface="Consolas" panose="020B0609020204030204" pitchFamily="49" charset="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接收器</a:t>
                      </a:r>
                      <a:r>
                        <a:rPr lang="en-US" altLang="zh-TW" sz="1600" dirty="0" err="1" smtClean="0"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ttyUSB</a:t>
                      </a:r>
                      <a:endParaRPr lang="zh-TW" altLang="en-US" sz="1600" dirty="0">
                        <a:latin typeface="Consolas" panose="020B0609020204030204" pitchFamily="49" charset="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衛生紙捲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線圈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磁鐵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焊接用具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 smtClean="0">
                          <a:latin typeface="Consolas" panose="020B0609020204030204" pitchFamily="49" charset="0"/>
                          <a:ea typeface="標楷體" panose="03000509000000000000" pitchFamily="65" charset="-120"/>
                        </a:rPr>
                        <a:t>3D</a:t>
                      </a:r>
                      <a:r>
                        <a:rPr lang="zh-TW" altLang="en-US" dirty="0" smtClean="0">
                          <a:latin typeface="標楷體" panose="03000509000000000000" pitchFamily="65" charset="-120"/>
                          <a:ea typeface="標楷體" panose="03000509000000000000" pitchFamily="65" charset="-120"/>
                        </a:rPr>
                        <a:t>列印</a:t>
                      </a:r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zh-TW" altLang="en-US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  <a:p>
                      <a:endParaRPr lang="en-US" altLang="zh-TW" dirty="0" smtClean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TW" altLang="en-US" dirty="0">
                        <a:latin typeface="標楷體" panose="03000509000000000000" pitchFamily="65" charset="-120"/>
                        <a:ea typeface="標楷體" panose="03000509000000000000" pitchFamily="65" charset="-12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2025756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23992" y="4149081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2025755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464" y="4149081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536" y="4153971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764" y="2019681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008" y="4155155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6464" y="2028793"/>
            <a:ext cx="2196000" cy="164625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160780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研究流程</a:t>
            </a:r>
            <a:endParaRPr lang="zh-TW" altLang="en-US" dirty="0"/>
          </a:p>
        </p:txBody>
      </p:sp>
      <p:graphicFrame>
        <p:nvGraphicFramePr>
          <p:cNvPr id="4" name="內容版面配置區 3"/>
          <p:cNvGraphicFramePr>
            <a:graphicFrameLocks noGrp="1"/>
          </p:cNvGraphicFramePr>
          <p:nvPr>
            <p:ph idx="1"/>
            <p:extLst/>
          </p:nvPr>
        </p:nvGraphicFramePr>
        <p:xfrm>
          <a:off x="1631504" y="1772817"/>
          <a:ext cx="8723312" cy="409391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006726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硬體設</a:t>
            </a:r>
            <a:r>
              <a:rPr lang="zh-TW" altLang="en-US" dirty="0"/>
              <a:t>計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02448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模型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3028" y="1772816"/>
            <a:ext cx="3785944" cy="43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0732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529" y="300446"/>
            <a:ext cx="2920482" cy="29204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" name="圖片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529" y="3801454"/>
            <a:ext cx="2920482" cy="29204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899" y="300302"/>
            <a:ext cx="3893976" cy="291916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899" y="3802772"/>
            <a:ext cx="3893976" cy="29191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525992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軟體設計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2159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訊息傳遞流程</a:t>
            </a:r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463" y="1628800"/>
            <a:ext cx="7773074" cy="4456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325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5</TotalTime>
  <Words>241</Words>
  <Application>Microsoft Office PowerPoint</Application>
  <PresentationFormat>寬螢幕</PresentationFormat>
  <Paragraphs>63</Paragraphs>
  <Slides>16</Slides>
  <Notes>2</Notes>
  <HiddenSlides>0</HiddenSlides>
  <MMClips>1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微軟正黑體</vt:lpstr>
      <vt:lpstr>新細明體</vt:lpstr>
      <vt:lpstr>標楷體</vt:lpstr>
      <vt:lpstr>Arial</vt:lpstr>
      <vt:lpstr>Calibri</vt:lpstr>
      <vt:lpstr>Consolas</vt:lpstr>
      <vt:lpstr>Garamond</vt:lpstr>
      <vt:lpstr>Sitka Subheading</vt:lpstr>
      <vt:lpstr>有機</vt:lpstr>
      <vt:lpstr>Toilet Paper  Detecting System</vt:lpstr>
      <vt:lpstr>目的</vt:lpstr>
      <vt:lpstr>研究設備</vt:lpstr>
      <vt:lpstr>研究流程</vt:lpstr>
      <vt:lpstr>硬體設計</vt:lpstr>
      <vt:lpstr>模型</vt:lpstr>
      <vt:lpstr>PowerPoint 簡報</vt:lpstr>
      <vt:lpstr>軟體設計</vt:lpstr>
      <vt:lpstr>訊息傳遞流程</vt:lpstr>
      <vt:lpstr>數據分析</vt:lpstr>
      <vt:lpstr>演算法流程</vt:lpstr>
      <vt:lpstr>演算法設計</vt:lpstr>
      <vt:lpstr>PowerPoint 簡報</vt:lpstr>
      <vt:lpstr>用戶端介面</vt:lpstr>
      <vt:lpstr>實際測試</vt:lpstr>
      <vt:lpstr>結論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Toilet Paper  Detecting System</dc:title>
  <dc:creator>林子翔</dc:creator>
  <cp:lastModifiedBy>林子翔</cp:lastModifiedBy>
  <cp:revision>3</cp:revision>
  <dcterms:created xsi:type="dcterms:W3CDTF">2017-12-30T02:36:55Z</dcterms:created>
  <dcterms:modified xsi:type="dcterms:W3CDTF">2017-12-31T03:49:02Z</dcterms:modified>
</cp:coreProperties>
</file>

<file path=docProps/thumbnail.jpeg>
</file>